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きくワーク（es6-me-wsl）の投影版。紙の表・絵・記入欄はきくワークのPDFを使う（この画面は何問目かと答え合わせだけ）。読み方: 各問2回ずつゆっくり読む（1回目は聞くだけ、2回目で書く）。③と④はさいごまで聞く問題——とちゅうで止めない。⑤の Saturday morning は「もの」ではないたからもの。「土曜の朝」と書けていれば正解（たからものはものだけではない、と耳で気づくのが第3時のねらいそのもの）。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読む英語（もんだい ①）: My treasure is my bicycle. I like my town. I ride it every day.　〔日本語: 自転車・町がすき・もの〕　先生へ: （素直な1問目。全員が書けたのを見てから次へ）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（素直な1問目。全員が書けたのを見てから次へ）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読む英語（もんだい ②）: My treasure is my old glove. I'm good at baseball.　〔日本語: 古いグローブ・野球がとくい・もの〕　先生へ: （good at の1問目。ジェスチャーは足さず、声だけで）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（good at の1問目。ジェスチャーは足さず、声だけで）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読む英語（もんだい ③）: My treasure is my guitar... Sorry! My piano. I like music.　〔日本語: ギターではなくピアノ・音楽がすき・もの〕　先生へ: （言い直し。guitar のあと少し間をあける）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（言い直し。guitar のあと少し間をあける）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読む英語（もんだい ④）: This is my old doll. But my treasure is my grandmother. I like her stories.　〔日本語: 人形ではなくおばあちゃん・お話がすき・人〕　先生へ: （先に出てくるのはたからものではない。But のあとが答え）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（先に出てくるのはたからものではない。But のあとが答え）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読む英語（もんだい ⑤）: My treasure is Saturday morning. I'm good at soccer.　〔日本語: 土曜の朝・サッカーがとくい・時間〕　先生へ: （手にとれないたからもの＝今日のいちばんの問題）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（手にとれないたからもの＝今日のいちばんの問題）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読む英語（ボーナス）: ア I like soccer. ／ イ I'm good at soccer. ／ ウ I'm good at English. ／ エ I like English.　〔日本語: ア すき・イ とくい・ウ とくい・エ すき〕　先生へ: （ア→エの順に4回読む。good at 以外はそっくりにする）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（ア→エの順に4回読む。good at 以外はそっくりにする）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紙の答え（そのまま）: ①自転車・町がすき・もの ②古いグローブ・野球がとくい・もの ③ピアノ（ギターから言い直したさいご）・音楽がすき・もの ④おばあちゃん（人形ではない）・おばあちゃんの話がすき・人 ⑤土曜の朝・サッカーがとくい・時間 ／ボーナス ア すき・イ とくい・ウ とくい・エ すき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締め。聞きとれた語を1つ、ふりかえりカードの1行に書かせてよい。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632808" y="822960"/>
            <a:ext cx="292608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632808" y="822960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きくワーク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1072865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たからものは</a:t>
            </a:r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何？（第</a:t>
            </a:r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時）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1097280" y="2971800"/>
            <a:ext cx="9997135" cy="1600200"/>
          </a:xfrm>
          <a:prstGeom prst="roundRect">
            <a:avLst>
              <a:gd name="adj" fmla="val 10286"/>
            </a:avLst>
          </a:prstGeom>
          <a:solidFill>
            <a:srgbClr val="175A38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0" y="3017520"/>
            <a:ext cx="9448495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人の自己紹介を聞きます。①たからもの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②すきなこと・とくいなこと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③それはどれ（もの・人・場所・時間）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つを書こう。先生は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19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回ずつ読むよ。とちゅうで言い直したり、たからものではないものが先に出てきたりする問題もあるので、さいごまで聞いてね。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4709160"/>
            <a:ext cx="103628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自己紹介・宝物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75608" y="5303520"/>
            <a:ext cx="3840480" cy="603504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9" name="Text 7"/>
          <p:cNvSpPr/>
          <p:nvPr/>
        </p:nvSpPr>
        <p:spPr>
          <a:xfrm>
            <a:off x="4175608" y="5303520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listen!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もんだい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364328" y="1097280"/>
            <a:ext cx="1463040" cy="14630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364328" y="10972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自転車・町がすき・もの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bicycle. I like my town. I ride it every day.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もんだい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364328" y="1097280"/>
            <a:ext cx="1463040" cy="14630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364328" y="10972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古いグローブ・野球がとくい・もの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old glove. I'm good at baseball.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もんだい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364328" y="1097280"/>
            <a:ext cx="1463040" cy="14630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364328" y="10972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ピアノ（ギターから言い直したさいご）・音楽がすき・もの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guitar... Sorry! My piano. I like music.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もんだい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④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364328" y="1097280"/>
            <a:ext cx="1463040" cy="14630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364328" y="10972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④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④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おばあちゃん（人形ではない）・おばあちゃんの話がすき・人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my old doll. But my treasure is my grandmother. I like her stories.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もんだい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⑤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364328" y="1097280"/>
            <a:ext cx="1463040" cy="14630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364328" y="10972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⑤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⑤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土曜の朝・サッカーがとくい・時間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Saturday morning. I'm good at soccer.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ボーナス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364328" y="1097280"/>
            <a:ext cx="1463040" cy="14630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364328" y="10972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★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ボーナス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ア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すき・イ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とくい・ウ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とくい・エ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ア I like soccer.</a:t>
            </a:r>
            <a:endParaRPr lang="en-US" sz="3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イ I'm good at soccer.</a:t>
            </a:r>
            <a:endParaRPr lang="en-US" sz="3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ウ I'm good at English.</a:t>
            </a:r>
            <a:endParaRPr lang="en-US" sz="3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エ I like English.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84048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答え（まとめ）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713232"/>
          </a:xfrm>
          <a:prstGeom prst="roundRect">
            <a:avLst>
              <a:gd name="adj" fmla="val 15385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　自転車・町がすき・もの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011680"/>
            <a:ext cx="10545775" cy="713232"/>
          </a:xfrm>
          <a:prstGeom prst="roundRect">
            <a:avLst>
              <a:gd name="adj" fmla="val 15385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011680"/>
            <a:ext cx="99971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　古いグローブ・野球がとくい・もの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10545775" cy="713232"/>
          </a:xfrm>
          <a:prstGeom prst="roundRect">
            <a:avLst>
              <a:gd name="adj" fmla="val 15385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2834640"/>
            <a:ext cx="99971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　ピアノ（ギターから言い直したさいご）・音楽がすき・もの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22960" y="3657600"/>
            <a:ext cx="10545775" cy="713232"/>
          </a:xfrm>
          <a:prstGeom prst="roundRect">
            <a:avLst>
              <a:gd name="adj" fmla="val 15385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3657600"/>
            <a:ext cx="99971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④　おばあちゃん（人形ではない）・おばあちゃんの話がすき・人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22960" y="4480560"/>
            <a:ext cx="10545775" cy="713232"/>
          </a:xfrm>
          <a:prstGeom prst="roundRect">
            <a:avLst>
              <a:gd name="adj" fmla="val 15385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480560"/>
            <a:ext cx="99971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⑤　土曜の朝・サッカーがとくい・時間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822960" y="5303520"/>
            <a:ext cx="10545775" cy="713232"/>
          </a:xfrm>
          <a:prstGeom prst="roundRect">
            <a:avLst>
              <a:gd name="adj" fmla="val 15385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5303520"/>
            <a:ext cx="999713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ボーナス　ア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すき・イ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とくい・ウ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とくい・エ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すき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listening!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聞きとれた英語を、もう一度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きくワークの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きくワーク：たからものは 何？（第3時）【投影版】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2026-10-11T23:15:12Z</dcterms:created>
  <dcterms:modified xsi:type="dcterms:W3CDTF">2026-10-11T23:15:12Z</dcterms:modified>
</cp:coreProperties>
</file>