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キーフレーズポスター（es6-me-poster）の投影版。紙のポスターは単元中ずっと掲示しておき、この画面は「練習の進行」に使う。英語だけのスライドで先に言わせ、めくって日本語で答え合わせ——順番を逆にすると、子どもは日本語だけ見て英語を読まなく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じぶんが 言う ことばのゾーン。紙のポスターでも同じ色で分かれている（みどり）。「いま、どっち側？」の一言で子どもが自分で切りかえられる。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from Midori Town.
（わたしは みどり町から 来ました。）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from Midori Town.
わたしは みどり町から 来ました。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like baseball.
（野球が すきです。）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like baseball.
野球が すきです。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good at swimming.
（泳ぐのが とくいです。）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good at swimming.
泳ぐのが とくいです。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treasure is my old glove.
（わたしの たからものは 古いグローブです。）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treasure is my old glove.
わたしの たからものは 古いグローブです。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きく ときの ことばのゾーン。紙のポスターでも同じ色で分かれている（水色）。「いま、どっち側？」の一言で子どもが自分で切りかえられる。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What's your treasure?
（あなたの たからものは 何？）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What's your treasure?
あなたの たからものは 何？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Why? / Me, too!
（どうして？ ／ わたしも！）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Why? / Me, too!
どうして？ ／ わたしも！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me, please.
（見せて ください。）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me, please.
見せて ください。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入れかえの型: I like ________.（________が すきです。）
あとの 8つ（bicycle から photo）は もの。My treasure is my ________. に 入れて 言おう。
絵カード（es6-me-cards）と同じ16語。カードを黒板に貼っていれば、この画面は見せなくてもよい——貼る時間が取れない日のための1枚。全員で3回→となりの人と2回、で3分。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ポスターの文だけで作った見本のやり取り。役を替えて2回目まで回すのが1セット（増やしたいのは話す量ではなく2回目の質）。
先生用のSmall Talk台本は紙（es6-me-st2）にある——台本には仕掛けの指示が書いてあるので投影しないこと。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この画面は「ポスターを見ていいよ」を先生が言わなくて済むようにするための1枚。活動中に言葉につまった子は、自分でポスターを見に行ける（上4つ＝自分のことを話す人のことば（緑）。並び順は活動シート2のたからものカードの4行とそろえてある——カードを書くとき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572768"/>
            <a:ext cx="12191695" cy="11338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0" b="1" spc="600" kern="0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 ことば</a:t>
            </a:r>
            <a:endParaRPr lang="en-US" sz="6800" dirty="0"/>
          </a:p>
        </p:txBody>
      </p:sp>
      <p:sp>
        <p:nvSpPr>
          <p:cNvPr id="3" name="Text 1"/>
          <p:cNvSpPr/>
          <p:nvPr/>
        </p:nvSpPr>
        <p:spPr>
          <a:xfrm>
            <a:off x="0" y="2889504"/>
            <a:ext cx="12191695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自己紹介・宝物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374904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えいごを 見て、聞いて、まねして 言おう。さいごは じぶんの ことばに かえてみよう。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621128" y="4663440"/>
            <a:ext cx="694944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6" name="Text 4"/>
          <p:cNvSpPr/>
          <p:nvPr/>
        </p:nvSpPr>
        <p:spPr>
          <a:xfrm>
            <a:off x="2621128" y="4663440"/>
            <a:ext cx="6949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黒板の ポスターと 同じ ことばです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83664"/>
            <a:ext cx="10545775" cy="2468880"/>
          </a:xfrm>
          <a:prstGeom prst="roundRect">
            <a:avLst>
              <a:gd name="adj" fmla="val 7407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2231136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463040" y="3127248"/>
            <a:ext cx="92656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つたえる ときの ことば。上から じゅんに 言うと、はなしが 1つ できあがります。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1／4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from Midori Town.</a:t>
            </a:r>
            <a:endParaRPr lang="en-US" sz="49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1／4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from Midori Town.</a:t>
            </a:r>
            <a:endParaRPr lang="en-US" sz="49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わたしは みどり町から 来ました。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2／4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baseball.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2／4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baseball.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野球が すきです。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3／4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good at swimming.</a:t>
            </a:r>
            <a:endParaRPr lang="en-US" sz="49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3／4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I'm good at swimming.</a:t>
            </a:r>
            <a:endParaRPr lang="en-US" sz="49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泳ぐのが とくいです。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4／4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7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my old glove.</a:t>
            </a:r>
            <a:endParaRPr lang="en-US" sz="37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4／4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7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my old glove.</a:t>
            </a:r>
            <a:endParaRPr lang="en-US" sz="37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 たからものは 古いグローブです。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83664"/>
            <a:ext cx="10545775" cy="2468880"/>
          </a:xfrm>
          <a:prstGeom prst="roundRect">
            <a:avLst>
              <a:gd name="adj" fmla="val 7407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2231136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463040" y="3127248"/>
            <a:ext cx="92656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あいての 話を もっと 聞きたい ときの ことば。ここが 出ると 会話が つづきます。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1／3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your treasure?</a:t>
            </a:r>
            <a:endParaRPr lang="en-US" sz="49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1／3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your treasure?</a:t>
            </a:r>
            <a:endParaRPr lang="en-US" sz="49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あなたの たからものは 何？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2／3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Why? / Me, too!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2／3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Why? / Me, too!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どうして？ ／ わたしも！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3／3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Show me, please.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3／3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Show me, please.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見せて ください。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512064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ことばを かえて 言ってみよう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1316736"/>
            <a:ext cx="10545775" cy="1371600"/>
          </a:xfrm>
          <a:prstGeom prst="roundRect">
            <a:avLst>
              <a:gd name="adj" fmla="val 12000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426464"/>
            <a:ext cx="999713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________.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097280" y="2194560"/>
            <a:ext cx="999713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________が すきです。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2962656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2962656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soccer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505124" y="2962656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8276" y="2962656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baseball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87288" y="2962656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60440" y="2962656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basketball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869451" y="2962656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42603" y="2962656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swimming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2960" y="3675888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6112" y="3675888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music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3505124" y="3675888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78276" y="3675888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dogs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187288" y="3675888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60440" y="3675888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playing the piano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869451" y="3675888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42603" y="3675888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drawing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22960" y="4389120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96112" y="4389120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bicycle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3505124" y="4389120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78276" y="4389120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book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6187288" y="4389120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60440" y="4389120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glove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8869451" y="4389120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942603" y="4389120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guitar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822960" y="5102352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96112" y="5102352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sneakers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3505124" y="5102352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8276" y="5102352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stuffed animal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6187288" y="5102352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260440" y="5102352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medal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8869451" y="5102352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942603" y="5102352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photo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822960" y="5815584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あとの 8つ（bicycle から photo）は もの。My treasure is my ________. に 入れて 言おう。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420624"/>
            <a:ext cx="420624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420624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2人で 言ってみよう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2286000" y="1298448"/>
            <a:ext cx="9082735" cy="969264"/>
          </a:xfrm>
          <a:prstGeom prst="roundRect">
            <a:avLst>
              <a:gd name="adj" fmla="val 15094"/>
            </a:avLst>
          </a:prstGeom>
          <a:solidFill>
            <a:srgbClr val="EAF4FB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286000" y="1115568"/>
            <a:ext cx="1737360" cy="402336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6" name="Text 4"/>
          <p:cNvSpPr/>
          <p:nvPr/>
        </p:nvSpPr>
        <p:spPr>
          <a:xfrm>
            <a:off x="2286000" y="1115568"/>
            <a:ext cx="1737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聞く人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560320" y="1408176"/>
            <a:ext cx="853409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What's your treasure?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560320" y="1883664"/>
            <a:ext cx="8534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あなたの たからものは 何？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2395728"/>
            <a:ext cx="9082735" cy="969264"/>
          </a:xfrm>
          <a:prstGeom prst="roundRect">
            <a:avLst>
              <a:gd name="adj" fmla="val 15094"/>
            </a:avLst>
          </a:prstGeom>
          <a:solidFill>
            <a:srgbClr val="E9F5EE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" y="2212848"/>
            <a:ext cx="1737360" cy="402336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2212848"/>
            <a:ext cx="1737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話す人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97280" y="2505456"/>
            <a:ext cx="853409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My treasure is my old glove.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097280" y="2980944"/>
            <a:ext cx="8534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わたしの たからものは 古いグローブです。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2286000" y="3493008"/>
            <a:ext cx="9082735" cy="969264"/>
          </a:xfrm>
          <a:prstGeom prst="roundRect">
            <a:avLst>
              <a:gd name="adj" fmla="val 15094"/>
            </a:avLst>
          </a:prstGeom>
          <a:solidFill>
            <a:srgbClr val="EAF4FB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286000" y="3310128"/>
            <a:ext cx="1737360" cy="402336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16" name="Text 14"/>
          <p:cNvSpPr/>
          <p:nvPr/>
        </p:nvSpPr>
        <p:spPr>
          <a:xfrm>
            <a:off x="2286000" y="3310128"/>
            <a:ext cx="1737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聞く人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560320" y="3602736"/>
            <a:ext cx="853409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Why? / Me, too!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2560320" y="4078224"/>
            <a:ext cx="8534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どうして？ ／ わたしも！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22960" y="4590288"/>
            <a:ext cx="9082735" cy="969264"/>
          </a:xfrm>
          <a:prstGeom prst="roundRect">
            <a:avLst>
              <a:gd name="adj" fmla="val 15094"/>
            </a:avLst>
          </a:prstGeom>
          <a:solidFill>
            <a:srgbClr val="E9F5EE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4407408"/>
            <a:ext cx="1737360" cy="402336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4407408"/>
            <a:ext cx="1737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話す人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97280" y="4700016"/>
            <a:ext cx="8534095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baseball.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097280" y="5175504"/>
            <a:ext cx="85340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野球が すきです。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0" y="5815584"/>
            <a:ext cx="12191695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役を こうたいして、もう1回。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6年｜NEW HORIZON Elementary 6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103120"/>
            <a:ext cx="1054577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言えた ことばは、ポスターで さがしてみよう。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22960" y="3255264"/>
            <a:ext cx="105457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黒板のよこの ポスターは、こまった ときに 見ていい 紙です。おぼえなくて だいじょうぶ。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1798168" y="4242816"/>
            <a:ext cx="85953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798168" y="4242816"/>
            <a:ext cx="8595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この投影版（PowerPoint）は Premium 特典 ／ ポスターのPDFは無料でダウンロードできます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自己紹介・宝物 キーフレーズ【投影版】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2026-10-11T23:15:24Z</dcterms:created>
  <dcterms:modified xsi:type="dcterms:W3CDTF">2026-10-11T23:15:24Z</dcterms:modified>
</cp:coreProperties>
</file>