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35e96c13-0a5a-5a8c-1f8f-e16a77f2a2ad}">
          <p14:sldIdLst>
            <p14:sldId id="256"/>
          </p14:sldIdLst>
        </p14:section>
        <p14:section name="うた・チャンツ" id="{5a5ee4e4-baf3-454b-2bc2-13a0f4ec1f95}">
          <p14:sldIdLst>
            <p14:sldId id="257"/>
          </p14:sldIdLst>
        </p14:section>
        <p14:section name="ことば" id="{212eb3f4-fe4f-b767-7bfa-ea35ade487fd}">
          <p14:sldIdLst>
            <p14:sldId id="258"/>
            <p14:sldId id="259"/>
            <p14:sldId id="260"/>
          </p14:sldIdLst>
        </p14:section>
        <p14:section name="めあて" id="{d6c10c78-e639-7377-dc21-d0e83e6e2044}">
          <p14:sldIdLst>
            <p14:sldId id="261"/>
          </p14:sldIdLst>
        </p14:section>
        <p14:section name="活動" id="{420c7da3-0a14-2759-bcef-5293b4841c04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ふり返り" id="{4187a834-d217-b005-353b-19548e977f41}">
          <p14:sldIdLst>
            <p14:sldId id="268"/>
            <p14:sldId id="269"/>
          </p14:sldIdLst>
        </p14:section>
        <p14:section name="先生用" id="{f3972dd4-a5d3-b80d-a2b4-efd9836a470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チャンツで、自分のことを言う文を思い出そう。
【操作】Esc→教材→Shift+F5 で戻る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【先生のことば】T: My treasure is my old glove. I like baseball.　（見本のカードを見せて）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カードをつくったら、班で見せて話します。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【時間】17–20（3分）・ひとり
【先生のことば】T（日本語でよい）: 町や学校の名前は、大文字ではじめるよ。
【削るとき】かきかたワーク②（17–20）は朝の時間へ回し、カードづくりから（次は ▶S8）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【時間】20–29（9分）・ひとり
【先生のことば】T: Choose your treasure.（たからものを1つ。ものでなくてもいいよ。）
【削るとき】カードの絵は、たからものの名前を日本語で書くだけでよい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【時間】20–29（つづき）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【時間】20–29（つづき）
【画面に語を出していない（絵だけ）。先生が言う語】bicycle, book, glove, guitar, sneakers, stuffed animal, medal, photo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【時間】29–37（8分）・4人班
【先生のことば】T: Show your card and talk.（カードを見せて話そう。） ／ T: One minute each.（1人1分。） ／ T: Now, ask: What's your treasure?　（後半）聞く人がたずねてから話そう。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【時間】29–37（つづき）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カードを見せて、自分のことを伝えられたかな。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from .... I like ....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自分のことを話すことば（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good at .... My treasure is ....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自分のことを話すことば（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old glove. I like baseball.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先生のカード（見本）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カードをつくって、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見せながら話そう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from Midori Town.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Choose your treasure.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つえらぶ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（もの・人・場所・思い出、なんでも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。ねだんは関係なし）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your card. Draw and write.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カードに絵をかき、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つの文を書く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（黒板の型を写して</a:t>
            </a:r>
            <a:pPr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たからものは、もの・人・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場所・時間、なんでもよい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your card and talk.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前半：</a:t>
            </a:r>
            <a:pPr algn="ctr"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分。聞く人は</a:t>
            </a:r>
            <a:pPr algn="ctr" indent="0" marL="0">
              <a:buNone/>
            </a:pPr>
            <a:r>
              <a:rPr lang="en-US" sz="32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Nice! </a:t>
            </a:r>
            <a:pPr algn="ctr"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など、ひとこと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後半：聞く人がたずねてから話す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たからものカードをつくって、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見せながら話そう</a:t>
            </a:r>
            <a:endParaRPr lang="en-US" sz="49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たからものカードをつくって話す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教科書のチャンツ（デジタル教材）。自分のことを言う…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ポスターの上の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つを言う→先生の見本のカード（拡大…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めあてを読む。つくる時間のあとに、カードを見せて話…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かきかたワーク②の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：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from Midor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たからものを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つ選び、たからものカードに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文を書き…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班の中で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人ずつ、カードを見せて自分のことを言う（…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行。たからものカード…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時まで使う）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〔かきかたワーク②〕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部＋班数分（たからものの例）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先生の見本のカード（活動シート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を拡大して書いたもの）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見取り用の名簿（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班）・教室のタイマー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https://eigo-kyozai-lab.com/elementary/shidoan/es6-me#h5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第5時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2026-10-11T23:50:31Z</dcterms:created>
  <dcterms:modified xsi:type="dcterms:W3CDTF">2026-10-11T23:50:31Z</dcterms:modified>
</cp:coreProperties>
</file>