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d508e10a-8021-3edb-4d84-925cac48bc6f}">
          <p14:sldIdLst>
            <p14:sldId id="256"/>
          </p14:sldIdLst>
        </p14:section>
        <p14:section name="うた・チャンツ" id="{20b004da-2149-6a8a-9677-548993b2d5e7}">
          <p14:sldIdLst>
            <p14:sldId id="257"/>
          </p14:sldIdLst>
        </p14:section>
        <p14:section name="ことば" id="{a55f04b6-d53c-782a-aafa-fb3d3b50a83d}">
          <p14:sldIdLst>
            <p14:sldId id="258"/>
            <p14:sldId id="259"/>
            <p14:sldId id="260"/>
            <p14:sldId id="261"/>
            <p14:sldId id="262"/>
          </p14:sldIdLst>
        </p14:section>
        <p14:section name="めあて" id="{cfc8eb9a-b48a-c813-f6b4-e1cf7fcfdb3e}">
          <p14:sldIdLst>
            <p14:sldId id="263"/>
          </p14:sldIdLst>
        </p14:section>
        <p14:section name="活動" id="{4d3f1c41-33a7-fd0b-13f4-1faa434eaa81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ふり返り" id="{adbbb5fc-1376-538d-49b2-7babb908d4f9}">
          <p14:sldIdLst>
            <p14:sldId id="272"/>
            <p14:sldId id="273"/>
          </p14:sldIdLst>
        </p14:section>
        <p14:section name="先生用" id="{41ed2a49-524f-9418-358a-c20547f0de57}">
          <p14:sldIdLst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
【先生のことば】T（日本語でよい）: チャンツで、自分のことを言う文を思い出そう。
【操作】Esc→教材→Shift+F5 で戻る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【先生のことば】T: What's this?　（影を見せて）これは何？ ／ T 読み上げ: My treasure is my ___.　①glove ②bicycle ③book ④photo ⑤guitar
【操作】1語ずつ（2語）。先生が言ってから次へ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
【画面に語を出していない（絵だけ）。先生が言う語】bicycle, book, glove, guitar, sneakers, stuffed animal, medal, photo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とちゅうで言い直す問題もあるよ。さいごまで聞こう。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【時間】17–24（7分）・全体→ペア
【先生のことば】T: What's your treasure?　（全員にたずねる）たからものは何？ ／ T: Change partners.（相手を替えて。）
【削るとき】ペアの往復（17–24）は1分×1回にする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【時間】17–24（つづき）
【画面に語を出していない（絵だけ）。先生が言う語】bicycle, book, glove, guitar, sneakers, stuffed animal, medal, photo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【時間】24–34（10分）・ひとり
【先生のことば】T: Just listen.　（1回目）聞くだけ。 ／ T: Now, write!　（2回目）書こう。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【時間】34–37（3分）・全体
【先生のことば】T（日本語でよい）: さいごに言ったものが答えだよ。⑤は、ものじゃないたからもの。
【削るとき】きくワークの3（返す）は答え合わせのあと1問だけにする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【時間】34–37（つづき）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さいごまで聞いて、たからものを聞きとれたかな。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7-2.png"/><Relationship Id="rId3" Type="http://schemas.openxmlformats.org/officeDocument/2006/relationships/image" Target="../media/image-4-1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7-2.png"/><Relationship Id="rId3" Type="http://schemas.openxmlformats.org/officeDocument/2006/relationships/image" Target="../media/image-4-1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20000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♪</a:t>
            </a:r>
            <a:endParaRPr lang="en-US" sz="2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8408" y="914400"/>
            <a:ext cx="4754880" cy="4754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914400"/>
            <a:ext cx="4206240" cy="42062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31520" y="5349240"/>
            <a:ext cx="10728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glove</a:t>
            </a:r>
            <a:endParaRPr lang="en-US" sz="7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8408" y="914400"/>
            <a:ext cx="4754880" cy="4754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2728" y="914400"/>
            <a:ext cx="4206240" cy="42062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31520" y="5349240"/>
            <a:ext cx="107286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bicycle</a:t>
            </a:r>
            <a:endParaRPr lang="en-US" sz="7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さいごまで聞いて、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たからものを聞きとろう</a:t>
            </a:r>
            <a:endParaRPr lang="en-US" sz="6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your treasure?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絵カードから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つえらんで答えよう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10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7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よく聞こう</a:t>
            </a:r>
            <a:endParaRPr lang="en-US" sz="7200" dirty="0"/>
          </a:p>
        </p:txBody>
      </p:sp>
      <p:sp>
        <p:nvSpPr>
          <p:cNvPr id="17" name="Text 15"/>
          <p:cNvSpPr/>
          <p:nvPr/>
        </p:nvSpPr>
        <p:spPr>
          <a:xfrm>
            <a:off x="548640" y="37033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4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回読みます</a:t>
            </a:r>
            <a:endParaRPr lang="en-US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10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たからものも、</a:t>
            </a:r>
            <a:endParaRPr lang="en-US" sz="4900" dirty="0"/>
          </a:p>
          <a:p>
            <a:pPr algn="ctr"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すきなこと・とくいなことも、</a:t>
            </a:r>
            <a:endParaRPr lang="en-US" sz="4900" dirty="0"/>
          </a:p>
          <a:p>
            <a:pPr algn="ctr"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日本語でよい</a:t>
            </a:r>
            <a:endParaRPr lang="en-US" sz="4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10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ボーナス：「すき」？「とくい」？</a:t>
            </a:r>
            <a:endParaRPr lang="en-US" sz="4200" dirty="0"/>
          </a:p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at </a:t>
            </a:r>
            <a:pPr algn="ctr" indent="0" marL="0">
              <a:buNone/>
            </a:pPr>
            <a:r>
              <a:rPr lang="ja-JP" altLang="en-US" sz="4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があるかどうか</a:t>
            </a:r>
            <a:endParaRPr lang="en-US" sz="4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3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こたえ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①自転車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②古いグローブ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③ピアノ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④おばあちゃん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⑤土曜の朝</a:t>
            </a:r>
            <a:endParaRPr lang="en-US" sz="5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3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Wow! / Nice! / Me, too!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3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聞こえなかったら</a:t>
            </a:r>
            <a:pPr algn="ctr" indent="0" marL="0">
              <a:buNone/>
            </a:pPr>
            <a:r>
              <a:rPr lang="en-US" sz="3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One more time, please.</a:t>
            </a:r>
            <a:endParaRPr lang="en-US" sz="3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さいごまで聞いて、</a:t>
            </a:r>
            <a:endParaRPr lang="en-US" sz="5400" dirty="0"/>
          </a:p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たからものを聞きとろう</a:t>
            </a:r>
            <a:endParaRPr lang="en-US" sz="54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たからものは何？——さいごまで聞く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教科書のチャンツ（デジタル教材）。自分のことを言う…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影の絵を見て何かを当てる（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枚）→たからものの絵カ…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めあてを読む。とちゅうで言い直す問題もあると聞く。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your treasure?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の往復…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きくワーク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問・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回ずつ）→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ボーナス（すき…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答え合わせ（さいごに言ったものが答え・⑤は手にとれ…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〔きくワーク〕　人数分（先生用の読み上げ文つき）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https://eigo-kyozai-lab.com/elementary/shidoan/es6-me#h3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me! わたしのたからもの 第3時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2026-10-11T23:50:31Z</dcterms:created>
  <dcterms:modified xsi:type="dcterms:W3CDTF">2026-10-11T23:50:31Z</dcterms:modified>
</cp:coreProperties>
</file>