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0f939025-84ee-8629-8f06-661a57456e77}">
          <p14:sldIdLst>
            <p14:sldId id="256"/>
          </p14:sldIdLst>
        </p14:section>
        <p14:section name="うた・チャンツ" id="{92575762-88f9-bfb9-f1a3-517e0ae173b5}">
          <p14:sldIdLst>
            <p14:sldId id="257"/>
          </p14:sldIdLst>
        </p14:section>
        <p14:section name="ことば" id="{8fbb8e1d-fff7-c7db-3361-22389b3ce868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めあて" id="{7c39c64a-5cf5-2792-b752-897994953862}">
          <p14:sldIdLst>
            <p14:sldId id="264"/>
          </p14:sldIdLst>
        </p14:section>
        <p14:section name="活動" id="{7573518e-114a-97aa-65c2-aa1c3cec7873}">
          <p14:sldIdLst>
            <p14:sldId id="265"/>
            <p14:sldId id="266"/>
            <p14:sldId id="267"/>
            <p14:sldId id="268"/>
            <p14:sldId id="269"/>
            <p14:sldId id="270"/>
          </p14:sldIdLst>
        </p14:section>
        <p14:section name="ふり返り" id="{11182003-cb14-4e01-3d54-08db6757f5a7}">
          <p14:sldIdLst>
            <p14:sldId id="271"/>
            <p14:sldId id="272"/>
          </p14:sldIdLst>
        </p14:section>
        <p14:section name="先生用" id="{6bf070dc-a9dc-00b3-6826-f2fef36f269c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
【先生のことば】T（日本語でよい）: 1回目は聞くだけ。2回目はいっしょに。
【操作】Esc→教材→Shift+F5 で戻る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 読み上げ: I like ___.　①soccer ②baseball ③music ④dogs ／ T 読み上げ: I'm good at ___.　①swimming ②drawing
【操作】1語ずつ（6語）。先生が言ってから次へ
【削るとき】絵カード（10–15）は4枚だけにして3分で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今日は聞く時間。先生がどんな人か見つけてね。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【時間】17–24（7分）・全体
【先生のことば】T: I'm from ___. I like baseball.　（___ は先生の町か学校の名前） ／ T: I'm good at swimming. My treasure is my old glove.（泳ぐのが得意。たからものは古いグローブ。）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【時間】24–31（7分）・全体
【先生のことば】T: Let's say the top four.（上の4つ（自分のことを話すことば）。） ／ T: Now, the bottom three.（下の3つ（聞く人のことば）。）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【時間】24–31（つづき）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【時間】31–37（6分）・全体
【先生のことば】T: If you like dogs, say Me, too!（同じなら Me, too!（言いたい子だけ）） ／ T 読み上げ: I like ___.　①dogs ②music ③soccer
【削るとき】Me, too!（31–37）は3文だけにして、4つの型を言うところから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【時間】31–37（つづき）
【画面に語を出していない（絵だけ）。先生が言う語】soccer, baseball, basketball, swimming, music, dogs, playing the piano,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先生のこと、何が分かったかな。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3-1.png"/><Relationship Id="rId3" Type="http://schemas.openxmlformats.org/officeDocument/2006/relationships/image" Target="../media/image-7-1.png"/><Relationship Id="rId4" Type="http://schemas.openxmlformats.org/officeDocument/2006/relationships/image" Target="../media/image-5-1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4-1.png"/><Relationship Id="rId3" Type="http://schemas.openxmlformats.org/officeDocument/2006/relationships/image" Target="../media/image-15-3.png"/><Relationship Id="rId4" Type="http://schemas.openxmlformats.org/officeDocument/2006/relationships/image" Target="../media/image-7-1.png"/><Relationship Id="rId5" Type="http://schemas.openxmlformats.org/officeDocument/2006/relationships/image" Target="../media/image-5-1.png"/><Relationship Id="rId6" Type="http://schemas.openxmlformats.org/officeDocument/2006/relationships/image" Target="../media/image-6-1.png"/><Relationship Id="rId7" Type="http://schemas.openxmlformats.org/officeDocument/2006/relationships/image" Target="../media/image-15-7.png"/><Relationship Id="rId8" Type="http://schemas.openxmlformats.org/officeDocument/2006/relationships/image" Target="../media/image-8-1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20000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♪</a:t>
            </a:r>
            <a:endParaRPr lang="en-US" sz="2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soccer</a:t>
            </a:r>
            <a:endParaRPr lang="en-US" sz="7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baseball</a:t>
            </a:r>
            <a:endParaRPr lang="en-US" sz="7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music</a:t>
            </a:r>
            <a:endParaRPr lang="en-US" sz="7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dogs</a:t>
            </a:r>
            <a:endParaRPr lang="en-US" sz="7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swimming</a:t>
            </a:r>
            <a:endParaRPr lang="en-US" sz="7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drawing</a:t>
            </a:r>
            <a:endParaRPr lang="en-US" sz="7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先生の自己紹介を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聞いて、どんな人かを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見つけよう</a:t>
            </a:r>
            <a:endParaRPr lang="en-US" sz="6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先生の自己紹介。出てきた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絵を指さそう</a:t>
            </a:r>
            <a:endParaRPr lang="en-US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012" y="822960"/>
            <a:ext cx="2034540" cy="20345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57200" y="29032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baseball</a:t>
            </a:r>
            <a:endParaRPr lang="en-US" sz="36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056" y="822960"/>
            <a:ext cx="2034540" cy="203454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322244" y="29032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soccer</a:t>
            </a:r>
            <a:endParaRPr lang="en-US" sz="36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100" y="822960"/>
            <a:ext cx="2034540" cy="203454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187288" y="29032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swimming</a:t>
            </a:r>
            <a:endParaRPr lang="en-US" sz="34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143" y="822960"/>
            <a:ext cx="2034540" cy="20345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052331" y="29032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music</a:t>
            </a:r>
            <a:endParaRPr lang="en-US" sz="36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12" y="3680460"/>
            <a:ext cx="2034540" cy="203454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457200" y="57607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glove</a:t>
            </a:r>
            <a:endParaRPr lang="en-US" sz="36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6056" y="3680460"/>
            <a:ext cx="2034540" cy="203454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3322244" y="57607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bicycle</a:t>
            </a:r>
            <a:endParaRPr lang="en-US" sz="3600" dirty="0"/>
          </a:p>
        </p:txBody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100" y="3680460"/>
            <a:ext cx="2034540" cy="203454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6187288" y="57607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guitar</a:t>
            </a:r>
            <a:endParaRPr lang="en-US" sz="3600" dirty="0"/>
          </a:p>
        </p:txBody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6143" y="3680460"/>
            <a:ext cx="2034540" cy="2034540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9052331" y="5760720"/>
            <a:ext cx="26821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book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ポスターの上の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つは、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自分のことを話すことば</a:t>
            </a:r>
            <a:endParaRPr lang="en-US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下の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つは、聞く人のことば</a:t>
            </a:r>
            <a:endParaRPr lang="en-US" sz="5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6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同じなら、小さな声で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6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先生の自己紹介を聞いて、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どんな人かを見つけよう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先生のたからもの——自己紹介を聞く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教科書のチャンツ（デジタル教材）。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回目は聞くだけ…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絵カード（すきなもの・とくいなこと）を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枚ずつ見て…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めあてを読む。今日は聞く時間で、言えなくてよいと聞…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先生の自己紹介（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文）を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回聞く。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回目は聞くだけ…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ポスターを黒板の横に貼る→上の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つは自分のことを話…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先生が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I like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～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.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文ずつ言う→同じだ…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振り返りカードを配る→毎時間の欄に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行（先生のこと…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拡大して黒板の横に（今日から単元中ずっと）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先生のたからもの（古い物・毎日つかう物。実物か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glove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の絵カード）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人数分（今日配る・単元を通して同じ紙）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https://eigo-kyozai-lab.com/elementary/shidoan/es6-me#h1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第1時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2026-10-11T23:50:30Z</dcterms:created>
  <dcterms:modified xsi:type="dcterms:W3CDTF">2026-10-11T23:50:30Z</dcterms:modified>
</cp:coreProperties>
</file>