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パフォーマンステスト（es5-hello-perf）の投影版＝テストのあいだの班の動き方。評価のことば・質問・所見文例は紙（PDF・Word）のまま。　見るもの: 話すこと［やり取り］：名前・つづり・好きなものを伝え合えるか（知識・技能／思考・判断・表現）　形式: 先生と1対1で約1分×全員。教室前方のテスト席で（となりに待機イス1つ＝流れが止まらない）。　条件: キーフレーズポスターは掲示したままでよい（見て言えれば十分）。かきかたワーク①（自分の名前を書いた紙）を持って来てよい。絵カード（提示用1部）はテスト席に置いておく。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ローテーション（紙のまま）: 1班終わるごと（9〜10分）に役割がA→B→C→D→Aと1つずれる（テストを終えた班がBへ、Dの班が次のテスト班へ）。1班8〜9人・約1分×35人で35〜40分。呼ぶ順は名簿順でなく班ごと（待機イスに座るのは呼ばれる直前の1人だけ）。終わった子は、聞かれたことを話さない——後の子が思い出しテスト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1回目。テスト席には 1班を1人ずつ（待機イスに座るのは呼ばれる直前の1人だけ）。　この班がおわったら「次」へ＝2班がテスト。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2回目。テスト席には 2班を1人ずつ（待機イスに座るのは呼ばれる直前の1人だけ）。　この班がおわったら「次」へ＝3班がテスト。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3回目。テスト席には 3班を1人ずつ（待機イスに座るのは呼ばれる直前の1人だけ）。　この班がおわったら「次」へ＝4班がテスト。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4回目。テスト席には 4班を1人ずつ（待機イスに座るのは呼ばれる直前の1人だけ）。　これで全員。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評価しないこと（紙のまま・子どもに伝えてよい部分は先生の判断で）: 発音のうまさ・声の大きさ・文の完全さは評価しない。単語だけの答え（Soccer!）も、伝わっていればbとする。減点主義にしない（不安の再生産になる）。答えの中身（どのスポーツ・どの教科か）や、名前の長さ・つづりのむずかしさも評価と無関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締め。D の役わり（振り返りカード）が残っている子は、この時間のうちに書く。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75608" y="914400"/>
            <a:ext cx="384048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175608" y="91440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パフォーマンステスト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1072865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はじめましてインタビュー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914400" y="320040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第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　｜　先生と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で約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384048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078328" y="4709160"/>
            <a:ext cx="6035040" cy="640080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3078328" y="470916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テストのあいだの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動き方（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つの役わり）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47472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役わり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43000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344168"/>
            <a:ext cx="731520" cy="7315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34416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965960" y="1179576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965960" y="1554480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順に呼ばれてテスト席へ。呼ばれる前と終わったあとは、席で</a:t>
            </a:r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と同じことをする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965960" y="2020824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つかうもの：もらった名刺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2404872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606040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606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965960" y="2441448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965960" y="2816352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名前をかくして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I like 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～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. 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だけ読む→だれの名刺か当てる・小声で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965960" y="3282696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つかうもの：もらった名刺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3666744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840" y="3867912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38679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1965960" y="3703320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</a:t>
            </a:r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枚目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965960" y="4078224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立ち歩かず班の中だけで小声で・○を増やす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965960" y="4544568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つかうもの：活動シート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の予備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22960" y="4928616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5840" y="5129784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4" name="Text 22"/>
          <p:cNvSpPr/>
          <p:nvPr/>
        </p:nvSpPr>
        <p:spPr>
          <a:xfrm>
            <a:off x="1005840" y="512978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1965960" y="4965192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1965960" y="5340096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（◎○△・「つたわった！」しゅんかん・つぎの単元へ）を書く（書けたら席で</a:t>
            </a:r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と同じことをする）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965960" y="5806440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つかうもの：振り返りカード（パック同梱）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枚目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枚目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枚目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枚目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4206240" cy="548640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テストのあいだの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やくそく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280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04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504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828800" y="1280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呼ばれる前と終わったあとは、席で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と同じことをする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2423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2647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647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828800" y="2423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テストがおわった人は、聞かれたことを話さない（あとの人のために）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822960" y="3566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" y="3790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790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28800" y="3566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まわりの班は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小声で（テスト席の声が聞こえるように）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822960" y="4709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840" y="4933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933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828800" y="4709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立ち歩かない（班の中だけで）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job, everyone!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さいごまで、英語で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伝えようとしたね。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パフォーマンステストの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パフォーマンステスト「はじめましてインタビュー」（第8時）【投影版】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2026-10-11T23:15:12Z</dcterms:created>
  <dcterms:modified xsi:type="dcterms:W3CDTF">2026-10-11T23:15:12Z</dcterms:modified>
</cp:coreProperties>
</file>