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slideMasters/slideMaster34.xml" ContentType="application/vnd.openxmlformats-officedocument.presentationml.slideMaster+xml"/>
  <Override PartName="/ppt/slides/slide34.xml" ContentType="application/vnd.openxmlformats-officedocument.presentationml.slide+xml"/>
  <Override PartName="/ppt/slideMasters/slideMaster35.xml" ContentType="application/vnd.openxmlformats-officedocument.presentationml.slideMaster+xml"/>
  <Override PartName="/ppt/slides/slide35.xml" ContentType="application/vnd.openxmlformats-officedocument.presentationml.slide+xml"/>
  <Override PartName="/ppt/slideMasters/slideMaster36.xml" ContentType="application/vnd.openxmlformats-officedocument.presentationml.slideMaster+xml"/>
  <Override PartName="/ppt/slides/slide36.xml" ContentType="application/vnd.openxmlformats-officedocument.presentationml.slide+xml"/>
  <Override PartName="/ppt/slideMasters/slideMaster37.xml" ContentType="application/vnd.openxmlformats-officedocument.presentationml.slideMaster+xml"/>
  <Override PartName="/ppt/slides/slide37.xml" ContentType="application/vnd.openxmlformats-officedocument.presentationml.slide+xml"/>
  <Override PartName="/ppt/slideMasters/slideMaster38.xml" ContentType="application/vnd.openxmlformats-officedocument.presentationml.slideMaster+xml"/>
  <Override PartName="/ppt/slides/slide38.xml" ContentType="application/vnd.openxmlformats-officedocument.presentationml.slide+xml"/>
  <Override PartName="/ppt/slideMasters/slideMaster39.xml" ContentType="application/vnd.openxmlformats-officedocument.presentationml.slideMaster+xml"/>
  <Override PartName="/ppt/slides/slide39.xml" ContentType="application/vnd.openxmlformats-officedocument.presentationml.slide+xml"/>
  <Override PartName="/ppt/slideMasters/slideMaster40.xml" ContentType="application/vnd.openxmlformats-officedocument.presentationml.slideMaster+xml"/>
  <Override PartName="/ppt/slides/slide40.xml" ContentType="application/vnd.openxmlformats-officedocument.presentationml.slide+xml"/>
  <Override PartName="/ppt/slideMasters/slideMaster41.xml" ContentType="application/vnd.openxmlformats-officedocument.presentationml.slideMaster+xml"/>
  <Override PartName="/ppt/slides/slide41.xml" ContentType="application/vnd.openxmlformats-officedocument.presentationml.slide+xml"/>
  <Override PartName="/ppt/slideMasters/slideMaster42.xml" ContentType="application/vnd.openxmlformats-officedocument.presentationml.slideMaster+xml"/>
  <Override PartName="/ppt/slides/slide42.xml" ContentType="application/vnd.openxmlformats-officedocument.presentationml.slide+xml"/>
  <Override PartName="/ppt/slideMasters/slideMaster43.xml" ContentType="application/vnd.openxmlformats-officedocument.presentationml.slideMaster+xml"/>
  <Override PartName="/ppt/slides/slide43.xml" ContentType="application/vnd.openxmlformats-officedocument.presentationml.slide+xml"/>
  <Override PartName="/ppt/slideMasters/slideMaster44.xml" ContentType="application/vnd.openxmlformats-officedocument.presentationml.slideMaster+xml"/>
  <Override PartName="/ppt/slides/slide44.xml" ContentType="application/vnd.openxmlformats-officedocument.presentationml.slide+xml"/>
  <Override PartName="/ppt/slideMasters/slideMaster45.xml" ContentType="application/vnd.openxmlformats-officedocument.presentationml.slideMaster+xml"/>
  <Override PartName="/ppt/slides/slide45.xml" ContentType="application/vnd.openxmlformats-officedocument.presentationml.slide+xml"/>
  <Override PartName="/ppt/slideMasters/slideMaster46.xml" ContentType="application/vnd.openxmlformats-officedocument.presentationml.slideMaster+xml"/>
  <Override PartName="/ppt/slides/slide46.xml" ContentType="application/vnd.openxmlformats-officedocument.presentationml.slide+xml"/>
  <Override PartName="/ppt/slideMasters/slideMaster47.xml" ContentType="application/vnd.openxmlformats-officedocument.presentationml.slideMaster+xml"/>
  <Override PartName="/ppt/slides/slide47.xml" ContentType="application/vnd.openxmlformats-officedocument.presentationml.slide+xml"/>
  <Override PartName="/ppt/slideMasters/slideMaster48.xml" ContentType="application/vnd.openxmlformats-officedocument.presentationml.slideMaster+xml"/>
  <Override PartName="/ppt/slides/slide48.xml" ContentType="application/vnd.openxmlformats-officedocument.presentationml.slide+xml"/>
  <Override PartName="/ppt/slideMasters/slideMaster49.xml" ContentType="application/vnd.openxmlformats-officedocument.presentationml.slideMaster+xml"/>
  <Override PartName="/ppt/slides/slide49.xml" ContentType="application/vnd.openxmlformats-officedocument.presentationml.slide+xml"/>
  <Override PartName="/ppt/slideMasters/slideMaster50.xml" ContentType="application/vnd.openxmlformats-officedocument.presentationml.slideMaster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</p:sldIdLst>
  <p:notesMasterIdLst>
    <p:notesMasterId r:id="rId52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notesMaster" Target="notesMasters/notesMaster1.xml"/><Relationship Id="rId53" Type="http://schemas.openxmlformats.org/officeDocument/2006/relationships/presProps" Target="presProps.xml"/><Relationship Id="rId54" Type="http://schemas.openxmlformats.org/officeDocument/2006/relationships/viewProps" Target="viewProps.xml"/><Relationship Id="rId55" Type="http://schemas.openxmlformats.org/officeDocument/2006/relationships/theme" Target="theme/theme1.xml"/><Relationship Id="rId5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3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4.xml"/>
		</Relationships>
</file>

<file path=ppt/notesSlides/_rels/notesSlide3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5.xml"/>
		</Relationships>
</file>

<file path=ppt/notesSlides/_rels/notesSlide3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6.xml"/>
		</Relationships>
</file>

<file path=ppt/notesSlides/_rels/notesSlide3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7.xml"/>
		</Relationships>
</file>

<file path=ppt/notesSlides/_rels/notesSlide3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8.xml"/>
		</Relationships>
</file>

<file path=ppt/notesSlides/_rels/notesSlide3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9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4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0.xml"/>
		</Relationships>
</file>

<file path=ppt/notesSlides/_rels/notesSlide4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1.xml"/>
		</Relationships>
</file>

<file path=ppt/notesSlides/_rels/notesSlide4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2.xml"/>
		</Relationships>
</file>

<file path=ppt/notesSlides/_rels/notesSlide4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3.xml"/>
		</Relationships>
</file>

<file path=ppt/notesSlides/_rels/notesSlide4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4.xml"/>
		</Relationships>
</file>

<file path=ppt/notesSlides/_rels/notesSlide4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5.xml"/>
		</Relationships>
</file>

<file path=ppt/notesSlides/_rels/notesSlide4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6.xml"/>
		</Relationships>
</file>

<file path=ppt/notesSlides/_rels/notesSlide4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7.xml"/>
		</Relationships>
</file>

<file path=ppt/notesSlides/_rels/notesSlide4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8.xml"/>
		</Relationships>
</file>

<file path=ppt/notesSlides/_rels/notesSlide4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9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5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0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E9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31520" y="685800"/>
            <a:ext cx="10728655" cy="5303520"/>
          </a:xfrm>
          <a:prstGeom prst="roundRect">
            <a:avLst>
              <a:gd name="adj" fmla="val 2759"/>
            </a:avLst>
          </a:prstGeom>
          <a:solidFill>
            <a:srgbClr val="FFFFFF"/>
          </a:solidFill>
          <a:ln w="19050">
            <a:solidFill>
              <a:srgbClr val="CBE3D3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1188720" y="1051560"/>
            <a:ext cx="981425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小学校外国語 5年｜NEW HORIZON Elementary 5 Unit 1 対応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1188720" y="1691640"/>
            <a:ext cx="9814255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絵カード（スポーツ・食べもの・教科・動物）</a:t>
            </a:r>
            <a:endParaRPr lang="en-US" sz="3400" dirty="0"/>
          </a:p>
        </p:txBody>
      </p:sp>
      <p:sp>
        <p:nvSpPr>
          <p:cNvPr id="5" name="Shape 3"/>
          <p:cNvSpPr/>
          <p:nvPr/>
        </p:nvSpPr>
        <p:spPr>
          <a:xfrm>
            <a:off x="4861408" y="3200400"/>
            <a:ext cx="2468880" cy="502920"/>
          </a:xfrm>
          <a:prstGeom prst="roundRect">
            <a:avLst>
              <a:gd name="adj" fmla="val 49091"/>
            </a:avLst>
          </a:prstGeom>
          <a:solidFill>
            <a:srgbClr val="2979AE"/>
          </a:solidFill>
          <a:ln/>
        </p:spPr>
      </p:sp>
      <p:sp>
        <p:nvSpPr>
          <p:cNvPr id="6" name="Text 4"/>
          <p:cNvSpPr/>
          <p:nvPr/>
        </p:nvSpPr>
        <p:spPr>
          <a:xfrm>
            <a:off x="4861408" y="3200400"/>
            <a:ext cx="24688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投影版（Premium）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188720" y="3977640"/>
            <a:ext cx="981425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222222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単元テーマ: 自己紹介・名前のつづり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1371600" y="4480560"/>
            <a:ext cx="9448495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3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soccer・baseball・basketball・swimming・dodgeball・tennis・pizza・sushi・curry and rice・ice cream・math・music・science・P.E.・dogs・cats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57200" y="6473952"/>
            <a:ext cx="1127729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英語教材ラボ 小学校版｜eigo-kyozai-lab.com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9fe28b86f06b4648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6968" y="777240"/>
            <a:ext cx="4937760" cy="493776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865815" y="457200"/>
            <a:ext cx="777240" cy="777240"/>
          </a:xfrm>
          <a:prstGeom prst="ellipse">
            <a:avLst/>
          </a:prstGeom>
          <a:solidFill>
            <a:srgbClr val="F6C453"/>
          </a:solidFill>
          <a:ln/>
        </p:spPr>
      </p:sp>
      <p:sp>
        <p:nvSpPr>
          <p:cNvPr id="4" name="Text 1"/>
          <p:cNvSpPr/>
          <p:nvPr/>
        </p:nvSpPr>
        <p:spPr>
          <a:xfrm>
            <a:off x="10865815" y="45720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?</a:t>
            </a:r>
            <a:endParaRPr lang="en-US" sz="30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3 / 16</a:t>
            </a:r>
            <a:endParaRPr lang="en-US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9fe28b86f06b4648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008" y="457200"/>
            <a:ext cx="4297680" cy="429768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" y="4846320"/>
            <a:ext cx="10911535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4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basketball</a:t>
            </a:r>
            <a:endParaRPr lang="en-US" sz="6400" dirty="0"/>
          </a:p>
        </p:txBody>
      </p:sp>
      <p:sp>
        <p:nvSpPr>
          <p:cNvPr id="4" name="Shape 1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3 / 16</a:t>
            </a:r>
            <a:endParaRPr lang="en-US" sz="1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E9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84048"/>
            <a:ext cx="1091153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What's this?</a:t>
            </a:r>
            <a:endParaRPr lang="en-US" sz="3000" dirty="0"/>
          </a:p>
        </p:txBody>
      </p:sp>
      <p:pic>
        <p:nvPicPr>
          <p:cNvPr id="3" name="Image 0" descr="C:\Users\tonto\eigo-kyozai-lab\scripts\es\out\pptx-png-sil\ed1da0804f009a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128" y="1051560"/>
            <a:ext cx="4663440" cy="466344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40080" y="5870448"/>
            <a:ext cx="1091153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かげクイズ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4 / 16</a:t>
            </a:r>
            <a:endParaRPr lang="en-US" sz="1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ed1da0804f009a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6968" y="777240"/>
            <a:ext cx="4937760" cy="493776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865815" y="457200"/>
            <a:ext cx="777240" cy="777240"/>
          </a:xfrm>
          <a:prstGeom prst="ellipse">
            <a:avLst/>
          </a:prstGeom>
          <a:solidFill>
            <a:srgbClr val="F6C453"/>
          </a:solidFill>
          <a:ln/>
        </p:spPr>
      </p:sp>
      <p:sp>
        <p:nvSpPr>
          <p:cNvPr id="4" name="Text 1"/>
          <p:cNvSpPr/>
          <p:nvPr/>
        </p:nvSpPr>
        <p:spPr>
          <a:xfrm>
            <a:off x="10865815" y="45720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?</a:t>
            </a:r>
            <a:endParaRPr lang="en-US" sz="30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4 / 16</a:t>
            </a:r>
            <a:endParaRPr lang="en-US" sz="1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ed1da0804f009a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008" y="457200"/>
            <a:ext cx="4297680" cy="429768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" y="4846320"/>
            <a:ext cx="10911535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4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swimming</a:t>
            </a:r>
            <a:endParaRPr lang="en-US" sz="6400" dirty="0"/>
          </a:p>
        </p:txBody>
      </p:sp>
      <p:sp>
        <p:nvSpPr>
          <p:cNvPr id="4" name="Shape 1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4 / 16</a:t>
            </a:r>
            <a:endParaRPr lang="en-US" sz="1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E9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84048"/>
            <a:ext cx="1091153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What's this?</a:t>
            </a:r>
            <a:endParaRPr lang="en-US" sz="3000" dirty="0"/>
          </a:p>
        </p:txBody>
      </p:sp>
      <p:pic>
        <p:nvPicPr>
          <p:cNvPr id="3" name="Image 0" descr="C:\Users\tonto\eigo-kyozai-lab\scripts\es\out\pptx-png-sil\be042c9bcfe75f3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128" y="1051560"/>
            <a:ext cx="4663440" cy="466344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40080" y="5870448"/>
            <a:ext cx="1091153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かげクイズ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5 / 16</a:t>
            </a:r>
            <a:endParaRPr lang="en-US" sz="1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be042c9bcfe75f3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6968" y="777240"/>
            <a:ext cx="4937760" cy="493776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865815" y="457200"/>
            <a:ext cx="777240" cy="777240"/>
          </a:xfrm>
          <a:prstGeom prst="ellipse">
            <a:avLst/>
          </a:prstGeom>
          <a:solidFill>
            <a:srgbClr val="F6C453"/>
          </a:solidFill>
          <a:ln/>
        </p:spPr>
      </p:sp>
      <p:sp>
        <p:nvSpPr>
          <p:cNvPr id="4" name="Text 1"/>
          <p:cNvSpPr/>
          <p:nvPr/>
        </p:nvSpPr>
        <p:spPr>
          <a:xfrm>
            <a:off x="10865815" y="45720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?</a:t>
            </a:r>
            <a:endParaRPr lang="en-US" sz="30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5 / 16</a:t>
            </a:r>
            <a:endParaRPr lang="en-US" sz="1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be042c9bcfe75f3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008" y="457200"/>
            <a:ext cx="4297680" cy="429768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" y="4846320"/>
            <a:ext cx="10911535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4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dodgeball</a:t>
            </a:r>
            <a:endParaRPr lang="en-US" sz="6400" dirty="0"/>
          </a:p>
        </p:txBody>
      </p:sp>
      <p:sp>
        <p:nvSpPr>
          <p:cNvPr id="4" name="Shape 1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5 / 16</a:t>
            </a:r>
            <a:endParaRPr lang="en-US" sz="1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E9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84048"/>
            <a:ext cx="1091153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What's this?</a:t>
            </a:r>
            <a:endParaRPr lang="en-US" sz="3000" dirty="0"/>
          </a:p>
        </p:txBody>
      </p:sp>
      <p:pic>
        <p:nvPicPr>
          <p:cNvPr id="3" name="Image 0" descr="C:\Users\tonto\eigo-kyozai-lab\scripts\es\out\pptx-png-sil\b28699c3f462c8d1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128" y="1051560"/>
            <a:ext cx="4663440" cy="466344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40080" y="5870448"/>
            <a:ext cx="1091153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かげクイズ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6 / 16</a:t>
            </a:r>
            <a:endParaRPr lang="en-US" sz="1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b28699c3f462c8d1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6968" y="777240"/>
            <a:ext cx="4937760" cy="493776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865815" y="457200"/>
            <a:ext cx="777240" cy="777240"/>
          </a:xfrm>
          <a:prstGeom prst="ellipse">
            <a:avLst/>
          </a:prstGeom>
          <a:solidFill>
            <a:srgbClr val="F6C453"/>
          </a:solidFill>
          <a:ln/>
        </p:spPr>
      </p:sp>
      <p:sp>
        <p:nvSpPr>
          <p:cNvPr id="4" name="Text 1"/>
          <p:cNvSpPr/>
          <p:nvPr/>
        </p:nvSpPr>
        <p:spPr>
          <a:xfrm>
            <a:off x="10865815" y="45720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?</a:t>
            </a:r>
            <a:endParaRPr lang="en-US" sz="30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6 / 16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502920"/>
            <a:ext cx="10728655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つかい方（先生用）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731520" y="1325880"/>
            <a:ext cx="10728655" cy="1060704"/>
          </a:xfrm>
          <a:prstGeom prst="roundRect">
            <a:avLst>
              <a:gd name="adj" fmla="val 8621"/>
            </a:avLst>
          </a:prstGeom>
          <a:solidFill>
            <a:srgbClr val="EAF4FB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60120" y="1435608"/>
            <a:ext cx="2834640" cy="8412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2979AE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① 3まいで1語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3840480" y="1435608"/>
            <a:ext cx="7345375" cy="8412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222222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「クイズ → 絵 → ことば」の順。クイズで当てて、絵で答え合わせ、ことばでリピート。</a:t>
            </a:r>
            <a:endParaRPr lang="en-US" sz="1500" dirty="0"/>
          </a:p>
        </p:txBody>
      </p:sp>
      <p:sp>
        <p:nvSpPr>
          <p:cNvPr id="6" name="Shape 4"/>
          <p:cNvSpPr/>
          <p:nvPr/>
        </p:nvSpPr>
        <p:spPr>
          <a:xfrm>
            <a:off x="731520" y="2532888"/>
            <a:ext cx="10728655" cy="1060704"/>
          </a:xfrm>
          <a:prstGeom prst="roundRect">
            <a:avLst>
              <a:gd name="adj" fmla="val 8621"/>
            </a:avLst>
          </a:prstGeom>
          <a:solidFill>
            <a:srgbClr val="EAF4FB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960120" y="2642616"/>
            <a:ext cx="2834640" cy="8412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2979AE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② クイズは2しゅるい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3840480" y="2642616"/>
            <a:ext cx="7345375" cy="8412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222222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かげクイズ（影で当てる）と、かくれんぼクイズ（上だけ見せる）。影にすると見分けがつかない絵は、かくれんぼになります。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731520" y="3739896"/>
            <a:ext cx="10728655" cy="1060704"/>
          </a:xfrm>
          <a:prstGeom prst="roundRect">
            <a:avLst>
              <a:gd name="adj" fmla="val 8621"/>
            </a:avLst>
          </a:prstGeom>
          <a:solidFill>
            <a:srgbClr val="EAF4FB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960120" y="3849624"/>
            <a:ext cx="2834640" cy="8412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2979AE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③ 進め方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3840480" y="3849624"/>
            <a:ext cx="7345375" cy="8412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222222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5秒だまって待つ。ヒントは「なかま → 大きさ → 色」の順（色は最後。答えそのものだから）。日本語で答えてOK、英語で受け返してからクリック。</a:t>
            </a:r>
            <a:endParaRPr lang="en-US" sz="1500" dirty="0"/>
          </a:p>
        </p:txBody>
      </p:sp>
      <p:sp>
        <p:nvSpPr>
          <p:cNvPr id="12" name="Shape 10"/>
          <p:cNvSpPr/>
          <p:nvPr/>
        </p:nvSpPr>
        <p:spPr>
          <a:xfrm>
            <a:off x="731520" y="4946904"/>
            <a:ext cx="10728655" cy="1060704"/>
          </a:xfrm>
          <a:prstGeom prst="roundRect">
            <a:avLst>
              <a:gd name="adj" fmla="val 8621"/>
            </a:avLst>
          </a:prstGeom>
          <a:solidFill>
            <a:srgbClr val="EAF4FB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960120" y="5056632"/>
            <a:ext cx="2834640" cy="8412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2979AE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紙のカードと同じ16枚</a:t>
            </a:r>
            <a:endParaRPr lang="en-US" sz="1700" dirty="0"/>
          </a:p>
        </p:txBody>
      </p:sp>
      <p:sp>
        <p:nvSpPr>
          <p:cNvPr id="14" name="Text 12"/>
          <p:cNvSpPr/>
          <p:nvPr/>
        </p:nvSpPr>
        <p:spPr>
          <a:xfrm>
            <a:off x="3840480" y="5056632"/>
            <a:ext cx="7345375" cy="8412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222222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印刷用のPDFカード（無料）と同じ絵・同じ順番。1回で全部やらず8枚ずつでも。2回目からはクイズで止まらずクリックでOK。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457200" y="6473952"/>
            <a:ext cx="1127729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英語教材ラボ 小学校版｜eigo-kyozai-lab.com｜学校・授業での利用は自由（再配布・販売はご遠慮ください）</a:t>
            </a:r>
            <a:endParaRPr lang="en-US" sz="1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b28699c3f462c8d1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008" y="457200"/>
            <a:ext cx="4297680" cy="429768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" y="4846320"/>
            <a:ext cx="10911535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4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tennis</a:t>
            </a:r>
            <a:endParaRPr lang="en-US" sz="6400" dirty="0"/>
          </a:p>
        </p:txBody>
      </p:sp>
      <p:sp>
        <p:nvSpPr>
          <p:cNvPr id="4" name="Shape 1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6 / 16</a:t>
            </a:r>
            <a:endParaRPr lang="en-US" sz="1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E9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84048"/>
            <a:ext cx="1091153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What's this?</a:t>
            </a:r>
            <a:endParaRPr lang="en-US" sz="3000" dirty="0"/>
          </a:p>
        </p:txBody>
      </p:sp>
      <p:pic>
        <p:nvPicPr>
          <p:cNvPr id="3" name="Image 0" descr="C:\Users\tonto\eigo-kyozai-lab\scripts\es\out\pptx-png\3997dad373decce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128" y="1051560"/>
            <a:ext cx="4663440" cy="4663440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3489808" y="3150108"/>
            <a:ext cx="5212080" cy="2564892"/>
          </a:xfrm>
          <a:prstGeom prst="roundRect">
            <a:avLst>
              <a:gd name="adj" fmla="val 4278"/>
            </a:avLst>
          </a:prstGeom>
          <a:solidFill>
            <a:srgbClr val="EAF4FB"/>
          </a:solidFill>
          <a:ln w="19050">
            <a:solidFill>
              <a:srgbClr val="2979AE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3489808" y="3150108"/>
            <a:ext cx="5212080" cy="25648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2979AE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？</a:t>
            </a:r>
            <a:endParaRPr lang="en-US" sz="4400" dirty="0"/>
          </a:p>
        </p:txBody>
      </p:sp>
      <p:sp>
        <p:nvSpPr>
          <p:cNvPr id="6" name="Text 3"/>
          <p:cNvSpPr/>
          <p:nvPr/>
        </p:nvSpPr>
        <p:spPr>
          <a:xfrm>
            <a:off x="640080" y="5870448"/>
            <a:ext cx="1091153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かくれんぼクイズ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7 / 16</a:t>
            </a:r>
            <a:endParaRPr lang="en-US" sz="1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3997dad373decce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6968" y="777240"/>
            <a:ext cx="4937760" cy="493776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865815" y="457200"/>
            <a:ext cx="777240" cy="777240"/>
          </a:xfrm>
          <a:prstGeom prst="ellipse">
            <a:avLst/>
          </a:prstGeom>
          <a:solidFill>
            <a:srgbClr val="F6C453"/>
          </a:solidFill>
          <a:ln/>
        </p:spPr>
      </p:sp>
      <p:sp>
        <p:nvSpPr>
          <p:cNvPr id="4" name="Text 1"/>
          <p:cNvSpPr/>
          <p:nvPr/>
        </p:nvSpPr>
        <p:spPr>
          <a:xfrm>
            <a:off x="10865815" y="45720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?</a:t>
            </a:r>
            <a:endParaRPr lang="en-US" sz="30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7 / 16</a:t>
            </a:r>
            <a:endParaRPr lang="en-US" sz="1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3997dad373decce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008" y="457200"/>
            <a:ext cx="4297680" cy="429768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" y="4846320"/>
            <a:ext cx="10911535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4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pizza</a:t>
            </a:r>
            <a:endParaRPr lang="en-US" sz="6400" dirty="0"/>
          </a:p>
        </p:txBody>
      </p:sp>
      <p:sp>
        <p:nvSpPr>
          <p:cNvPr id="4" name="Shape 1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7 / 16</a:t>
            </a:r>
            <a:endParaRPr lang="en-US" sz="1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E9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84048"/>
            <a:ext cx="1091153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What's this?</a:t>
            </a:r>
            <a:endParaRPr lang="en-US" sz="3000" dirty="0"/>
          </a:p>
        </p:txBody>
      </p:sp>
      <p:pic>
        <p:nvPicPr>
          <p:cNvPr id="3" name="Image 0" descr="C:\Users\tonto\eigo-kyozai-lab\scripts\es\out\pptx-png\33f1eb314cfc136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128" y="1051560"/>
            <a:ext cx="4663440" cy="4663440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3489808" y="3150108"/>
            <a:ext cx="5212080" cy="2564892"/>
          </a:xfrm>
          <a:prstGeom prst="roundRect">
            <a:avLst>
              <a:gd name="adj" fmla="val 4278"/>
            </a:avLst>
          </a:prstGeom>
          <a:solidFill>
            <a:srgbClr val="EAF4FB"/>
          </a:solidFill>
          <a:ln w="19050">
            <a:solidFill>
              <a:srgbClr val="2979AE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3489808" y="3150108"/>
            <a:ext cx="5212080" cy="25648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2979AE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？</a:t>
            </a:r>
            <a:endParaRPr lang="en-US" sz="4400" dirty="0"/>
          </a:p>
        </p:txBody>
      </p:sp>
      <p:sp>
        <p:nvSpPr>
          <p:cNvPr id="6" name="Text 3"/>
          <p:cNvSpPr/>
          <p:nvPr/>
        </p:nvSpPr>
        <p:spPr>
          <a:xfrm>
            <a:off x="640080" y="5870448"/>
            <a:ext cx="1091153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かくれんぼクイズ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8 / 16</a:t>
            </a:r>
            <a:endParaRPr lang="en-US" sz="1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33f1eb314cfc136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6968" y="777240"/>
            <a:ext cx="4937760" cy="493776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865815" y="457200"/>
            <a:ext cx="777240" cy="777240"/>
          </a:xfrm>
          <a:prstGeom prst="ellipse">
            <a:avLst/>
          </a:prstGeom>
          <a:solidFill>
            <a:srgbClr val="F6C453"/>
          </a:solidFill>
          <a:ln/>
        </p:spPr>
      </p:sp>
      <p:sp>
        <p:nvSpPr>
          <p:cNvPr id="4" name="Text 1"/>
          <p:cNvSpPr/>
          <p:nvPr/>
        </p:nvSpPr>
        <p:spPr>
          <a:xfrm>
            <a:off x="10865815" y="45720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?</a:t>
            </a:r>
            <a:endParaRPr lang="en-US" sz="30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8 / 16</a:t>
            </a:r>
            <a:endParaRPr lang="en-US" sz="1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33f1eb314cfc136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008" y="457200"/>
            <a:ext cx="4297680" cy="429768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" y="4846320"/>
            <a:ext cx="10911535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4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sushi</a:t>
            </a:r>
            <a:endParaRPr lang="en-US" sz="6400" dirty="0"/>
          </a:p>
        </p:txBody>
      </p:sp>
      <p:sp>
        <p:nvSpPr>
          <p:cNvPr id="4" name="Shape 1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8 / 16</a:t>
            </a:r>
            <a:endParaRPr lang="en-US" sz="1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E9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84048"/>
            <a:ext cx="1091153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What's this?</a:t>
            </a:r>
            <a:endParaRPr lang="en-US" sz="3000" dirty="0"/>
          </a:p>
        </p:txBody>
      </p:sp>
      <p:pic>
        <p:nvPicPr>
          <p:cNvPr id="3" name="Image 0" descr="C:\Users\tonto\eigo-kyozai-lab\scripts\es\out\pptx-png-sil\845d26fc9ecfe97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128" y="1051560"/>
            <a:ext cx="4663440" cy="466344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40080" y="5870448"/>
            <a:ext cx="1091153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かげクイズ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9 / 16</a:t>
            </a:r>
            <a:endParaRPr lang="en-US" sz="1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845d26fc9ecfe97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6968" y="777240"/>
            <a:ext cx="4937760" cy="493776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865815" y="457200"/>
            <a:ext cx="777240" cy="777240"/>
          </a:xfrm>
          <a:prstGeom prst="ellipse">
            <a:avLst/>
          </a:prstGeom>
          <a:solidFill>
            <a:srgbClr val="F6C453"/>
          </a:solidFill>
          <a:ln/>
        </p:spPr>
      </p:sp>
      <p:sp>
        <p:nvSpPr>
          <p:cNvPr id="4" name="Text 1"/>
          <p:cNvSpPr/>
          <p:nvPr/>
        </p:nvSpPr>
        <p:spPr>
          <a:xfrm>
            <a:off x="10865815" y="45720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?</a:t>
            </a:r>
            <a:endParaRPr lang="en-US" sz="30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9 / 16</a:t>
            </a:r>
            <a:endParaRPr lang="en-US" sz="14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845d26fc9ecfe97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008" y="457200"/>
            <a:ext cx="4297680" cy="429768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" y="4846320"/>
            <a:ext cx="10911535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4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curry and rice</a:t>
            </a:r>
            <a:endParaRPr lang="en-US" sz="6400" dirty="0"/>
          </a:p>
        </p:txBody>
      </p:sp>
      <p:sp>
        <p:nvSpPr>
          <p:cNvPr id="4" name="Shape 1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9 / 16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E9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84048"/>
            <a:ext cx="1091153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What's this?</a:t>
            </a:r>
            <a:endParaRPr lang="en-US" sz="3000" dirty="0"/>
          </a:p>
        </p:txBody>
      </p:sp>
      <p:pic>
        <p:nvPicPr>
          <p:cNvPr id="3" name="Image 0" descr="C:\Users\tonto\eigo-kyozai-lab\scripts\es\out\pptx-png\80151206c71a3cc9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128" y="1051560"/>
            <a:ext cx="4663440" cy="4663440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3489808" y="3150108"/>
            <a:ext cx="5212080" cy="2564892"/>
          </a:xfrm>
          <a:prstGeom prst="roundRect">
            <a:avLst>
              <a:gd name="adj" fmla="val 4278"/>
            </a:avLst>
          </a:prstGeom>
          <a:solidFill>
            <a:srgbClr val="EAF4FB"/>
          </a:solidFill>
          <a:ln w="19050">
            <a:solidFill>
              <a:srgbClr val="2979AE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3489808" y="3150108"/>
            <a:ext cx="5212080" cy="25648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2979AE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？</a:t>
            </a:r>
            <a:endParaRPr lang="en-US" sz="4400" dirty="0"/>
          </a:p>
        </p:txBody>
      </p:sp>
      <p:sp>
        <p:nvSpPr>
          <p:cNvPr id="6" name="Text 3"/>
          <p:cNvSpPr/>
          <p:nvPr/>
        </p:nvSpPr>
        <p:spPr>
          <a:xfrm>
            <a:off x="640080" y="5870448"/>
            <a:ext cx="1091153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かくれんぼクイズ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 / 16</a:t>
            </a:r>
            <a:endParaRPr lang="en-US" sz="14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E9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84048"/>
            <a:ext cx="1091153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What's this?</a:t>
            </a:r>
            <a:endParaRPr lang="en-US" sz="3000" dirty="0"/>
          </a:p>
        </p:txBody>
      </p:sp>
      <p:pic>
        <p:nvPicPr>
          <p:cNvPr id="3" name="Image 0" descr="C:\Users\tonto\eigo-kyozai-lab\scripts\es\out\pptx-png\30bcd6eafb4c8051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128" y="1051560"/>
            <a:ext cx="4663440" cy="4663440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3489808" y="3150108"/>
            <a:ext cx="5212080" cy="2564892"/>
          </a:xfrm>
          <a:prstGeom prst="roundRect">
            <a:avLst>
              <a:gd name="adj" fmla="val 4278"/>
            </a:avLst>
          </a:prstGeom>
          <a:solidFill>
            <a:srgbClr val="EAF4FB"/>
          </a:solidFill>
          <a:ln w="19050">
            <a:solidFill>
              <a:srgbClr val="2979AE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3489808" y="3150108"/>
            <a:ext cx="5212080" cy="25648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2979AE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？</a:t>
            </a:r>
            <a:endParaRPr lang="en-US" sz="4400" dirty="0"/>
          </a:p>
        </p:txBody>
      </p:sp>
      <p:sp>
        <p:nvSpPr>
          <p:cNvPr id="6" name="Text 3"/>
          <p:cNvSpPr/>
          <p:nvPr/>
        </p:nvSpPr>
        <p:spPr>
          <a:xfrm>
            <a:off x="640080" y="5870448"/>
            <a:ext cx="1091153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かくれんぼクイズ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10 / 16</a:t>
            </a:r>
            <a:endParaRPr lang="en-US" sz="14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30bcd6eafb4c8051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6968" y="777240"/>
            <a:ext cx="4937760" cy="493776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865815" y="457200"/>
            <a:ext cx="777240" cy="777240"/>
          </a:xfrm>
          <a:prstGeom prst="ellipse">
            <a:avLst/>
          </a:prstGeom>
          <a:solidFill>
            <a:srgbClr val="F6C453"/>
          </a:solidFill>
          <a:ln/>
        </p:spPr>
      </p:sp>
      <p:sp>
        <p:nvSpPr>
          <p:cNvPr id="4" name="Text 1"/>
          <p:cNvSpPr/>
          <p:nvPr/>
        </p:nvSpPr>
        <p:spPr>
          <a:xfrm>
            <a:off x="10865815" y="45720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?</a:t>
            </a:r>
            <a:endParaRPr lang="en-US" sz="30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10 / 16</a:t>
            </a:r>
            <a:endParaRPr lang="en-US" sz="14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30bcd6eafb4c8051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008" y="457200"/>
            <a:ext cx="4297680" cy="429768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" y="4846320"/>
            <a:ext cx="10911535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4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ice cream</a:t>
            </a:r>
            <a:endParaRPr lang="en-US" sz="6400" dirty="0"/>
          </a:p>
        </p:txBody>
      </p:sp>
      <p:sp>
        <p:nvSpPr>
          <p:cNvPr id="4" name="Shape 1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10 / 16</a:t>
            </a:r>
            <a:endParaRPr lang="en-US" sz="14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E9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84048"/>
            <a:ext cx="1091153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What's this?</a:t>
            </a:r>
            <a:endParaRPr lang="en-US" sz="3000" dirty="0"/>
          </a:p>
        </p:txBody>
      </p:sp>
      <p:pic>
        <p:nvPicPr>
          <p:cNvPr id="3" name="Image 0" descr="C:\Users\tonto\eigo-kyozai-lab\scripts\es\out\pptx-png-sil\80eaba251cd6385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128" y="1051560"/>
            <a:ext cx="4663440" cy="466344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40080" y="5870448"/>
            <a:ext cx="1091153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かげクイズ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11 / 16</a:t>
            </a:r>
            <a:endParaRPr lang="en-US" sz="14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80eaba251cd6385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6968" y="777240"/>
            <a:ext cx="4937760" cy="493776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865815" y="457200"/>
            <a:ext cx="777240" cy="777240"/>
          </a:xfrm>
          <a:prstGeom prst="ellipse">
            <a:avLst/>
          </a:prstGeom>
          <a:solidFill>
            <a:srgbClr val="F6C453"/>
          </a:solidFill>
          <a:ln/>
        </p:spPr>
      </p:sp>
      <p:sp>
        <p:nvSpPr>
          <p:cNvPr id="4" name="Text 1"/>
          <p:cNvSpPr/>
          <p:nvPr/>
        </p:nvSpPr>
        <p:spPr>
          <a:xfrm>
            <a:off x="10865815" y="45720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?</a:t>
            </a:r>
            <a:endParaRPr lang="en-US" sz="30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11 / 16</a:t>
            </a:r>
            <a:endParaRPr lang="en-US" sz="1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80eaba251cd6385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008" y="457200"/>
            <a:ext cx="4297680" cy="429768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" y="4846320"/>
            <a:ext cx="10911535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4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math</a:t>
            </a:r>
            <a:endParaRPr lang="en-US" sz="6400" dirty="0"/>
          </a:p>
        </p:txBody>
      </p:sp>
      <p:sp>
        <p:nvSpPr>
          <p:cNvPr id="4" name="Shape 1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11 / 16</a:t>
            </a:r>
            <a:endParaRPr lang="en-US" sz="14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bg>
      <p:bgPr>
        <a:solidFill>
          <a:srgbClr val="E9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84048"/>
            <a:ext cx="1091153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What's this?</a:t>
            </a:r>
            <a:endParaRPr lang="en-US" sz="3000" dirty="0"/>
          </a:p>
        </p:txBody>
      </p:sp>
      <p:pic>
        <p:nvPicPr>
          <p:cNvPr id="3" name="Image 0" descr="C:\Users\tonto\eigo-kyozai-lab\scripts\es\out\pptx-png-sil\8f7e57af1fdf3ee3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128" y="1051560"/>
            <a:ext cx="4663440" cy="466344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40080" y="5870448"/>
            <a:ext cx="1091153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かげクイズ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12 / 16</a:t>
            </a:r>
            <a:endParaRPr lang="en-US" sz="14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8f7e57af1fdf3ee3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6968" y="777240"/>
            <a:ext cx="4937760" cy="493776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865815" y="457200"/>
            <a:ext cx="777240" cy="777240"/>
          </a:xfrm>
          <a:prstGeom prst="ellipse">
            <a:avLst/>
          </a:prstGeom>
          <a:solidFill>
            <a:srgbClr val="F6C453"/>
          </a:solidFill>
          <a:ln/>
        </p:spPr>
      </p:sp>
      <p:sp>
        <p:nvSpPr>
          <p:cNvPr id="4" name="Text 1"/>
          <p:cNvSpPr/>
          <p:nvPr/>
        </p:nvSpPr>
        <p:spPr>
          <a:xfrm>
            <a:off x="10865815" y="45720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?</a:t>
            </a:r>
            <a:endParaRPr lang="en-US" sz="30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12 / 16</a:t>
            </a:r>
            <a:endParaRPr lang="en-US" sz="14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8f7e57af1fdf3ee3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008" y="457200"/>
            <a:ext cx="4297680" cy="429768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" y="4846320"/>
            <a:ext cx="10911535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4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music</a:t>
            </a:r>
            <a:endParaRPr lang="en-US" sz="6400" dirty="0"/>
          </a:p>
        </p:txBody>
      </p:sp>
      <p:sp>
        <p:nvSpPr>
          <p:cNvPr id="4" name="Shape 1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12 / 16</a:t>
            </a:r>
            <a:endParaRPr lang="en-US" sz="14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bg>
      <p:bgPr>
        <a:solidFill>
          <a:srgbClr val="E9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84048"/>
            <a:ext cx="1091153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What's this?</a:t>
            </a:r>
            <a:endParaRPr lang="en-US" sz="3000" dirty="0"/>
          </a:p>
        </p:txBody>
      </p:sp>
      <p:pic>
        <p:nvPicPr>
          <p:cNvPr id="3" name="Image 0" descr="C:\Users\tonto\eigo-kyozai-lab\scripts\es\out\pptx-png-sil\fcdec4940398c29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128" y="1051560"/>
            <a:ext cx="4663440" cy="466344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40080" y="5870448"/>
            <a:ext cx="1091153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かげクイズ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13 / 16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80151206c71a3cc9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6968" y="777240"/>
            <a:ext cx="4937760" cy="493776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865815" y="457200"/>
            <a:ext cx="777240" cy="777240"/>
          </a:xfrm>
          <a:prstGeom prst="ellipse">
            <a:avLst/>
          </a:prstGeom>
          <a:solidFill>
            <a:srgbClr val="F6C453"/>
          </a:solidFill>
          <a:ln/>
        </p:spPr>
      </p:sp>
      <p:sp>
        <p:nvSpPr>
          <p:cNvPr id="4" name="Text 1"/>
          <p:cNvSpPr/>
          <p:nvPr/>
        </p:nvSpPr>
        <p:spPr>
          <a:xfrm>
            <a:off x="10865815" y="45720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?</a:t>
            </a:r>
            <a:endParaRPr lang="en-US" sz="30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 / 16</a:t>
            </a:r>
            <a:endParaRPr lang="en-US" sz="14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fcdec4940398c29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6968" y="777240"/>
            <a:ext cx="4937760" cy="493776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865815" y="457200"/>
            <a:ext cx="777240" cy="777240"/>
          </a:xfrm>
          <a:prstGeom prst="ellipse">
            <a:avLst/>
          </a:prstGeom>
          <a:solidFill>
            <a:srgbClr val="F6C453"/>
          </a:solidFill>
          <a:ln/>
        </p:spPr>
      </p:sp>
      <p:sp>
        <p:nvSpPr>
          <p:cNvPr id="4" name="Text 1"/>
          <p:cNvSpPr/>
          <p:nvPr/>
        </p:nvSpPr>
        <p:spPr>
          <a:xfrm>
            <a:off x="10865815" y="45720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?</a:t>
            </a:r>
            <a:endParaRPr lang="en-US" sz="30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13 / 16</a:t>
            </a:r>
            <a:endParaRPr lang="en-US" sz="14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fcdec4940398c29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008" y="457200"/>
            <a:ext cx="4297680" cy="429768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" y="4846320"/>
            <a:ext cx="10911535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4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science</a:t>
            </a:r>
            <a:endParaRPr lang="en-US" sz="6400" dirty="0"/>
          </a:p>
        </p:txBody>
      </p:sp>
      <p:sp>
        <p:nvSpPr>
          <p:cNvPr id="4" name="Shape 1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13 / 16</a:t>
            </a:r>
            <a:endParaRPr lang="en-US" sz="14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">
    <p:bg>
      <p:bgPr>
        <a:solidFill>
          <a:srgbClr val="E9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84048"/>
            <a:ext cx="1091153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What's this?</a:t>
            </a:r>
            <a:endParaRPr lang="en-US" sz="3000" dirty="0"/>
          </a:p>
        </p:txBody>
      </p:sp>
      <p:pic>
        <p:nvPicPr>
          <p:cNvPr id="3" name="Image 0" descr="C:\Users\tonto\eigo-kyozai-lab\scripts\es\out\pptx-png-sil\f8ba9a7ca4b5314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128" y="1051560"/>
            <a:ext cx="4663440" cy="466344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40080" y="5870448"/>
            <a:ext cx="1091153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かげクイズ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14 / 16</a:t>
            </a:r>
            <a:endParaRPr lang="en-US" sz="14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f8ba9a7ca4b5314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6968" y="777240"/>
            <a:ext cx="4937760" cy="493776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865815" y="457200"/>
            <a:ext cx="777240" cy="777240"/>
          </a:xfrm>
          <a:prstGeom prst="ellipse">
            <a:avLst/>
          </a:prstGeom>
          <a:solidFill>
            <a:srgbClr val="F6C453"/>
          </a:solidFill>
          <a:ln/>
        </p:spPr>
      </p:sp>
      <p:sp>
        <p:nvSpPr>
          <p:cNvPr id="4" name="Text 1"/>
          <p:cNvSpPr/>
          <p:nvPr/>
        </p:nvSpPr>
        <p:spPr>
          <a:xfrm>
            <a:off x="10865815" y="45720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?</a:t>
            </a:r>
            <a:endParaRPr lang="en-US" sz="30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14 / 16</a:t>
            </a:r>
            <a:endParaRPr lang="en-US" sz="14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f8ba9a7ca4b5314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008" y="457200"/>
            <a:ext cx="4297680" cy="429768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" y="4846320"/>
            <a:ext cx="10911535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4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P.E.</a:t>
            </a:r>
            <a:endParaRPr lang="en-US" sz="6400" dirty="0"/>
          </a:p>
        </p:txBody>
      </p:sp>
      <p:sp>
        <p:nvSpPr>
          <p:cNvPr id="4" name="Shape 1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14 / 16</a:t>
            </a:r>
            <a:endParaRPr lang="en-US" sz="14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">
    <p:bg>
      <p:bgPr>
        <a:solidFill>
          <a:srgbClr val="E9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84048"/>
            <a:ext cx="1091153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What's this?</a:t>
            </a:r>
            <a:endParaRPr lang="en-US" sz="3000" dirty="0"/>
          </a:p>
        </p:txBody>
      </p:sp>
      <p:pic>
        <p:nvPicPr>
          <p:cNvPr id="3" name="Image 0" descr="C:\Users\tonto\eigo-kyozai-lab\scripts\es\out\pptx-png\eba167872852408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128" y="1051560"/>
            <a:ext cx="4663440" cy="4663440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3489808" y="3150108"/>
            <a:ext cx="5212080" cy="2564892"/>
          </a:xfrm>
          <a:prstGeom prst="roundRect">
            <a:avLst>
              <a:gd name="adj" fmla="val 4278"/>
            </a:avLst>
          </a:prstGeom>
          <a:solidFill>
            <a:srgbClr val="EAF4FB"/>
          </a:solidFill>
          <a:ln w="19050">
            <a:solidFill>
              <a:srgbClr val="2979AE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3489808" y="3150108"/>
            <a:ext cx="5212080" cy="25648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2979AE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？</a:t>
            </a:r>
            <a:endParaRPr lang="en-US" sz="4400" dirty="0"/>
          </a:p>
        </p:txBody>
      </p:sp>
      <p:sp>
        <p:nvSpPr>
          <p:cNvPr id="6" name="Text 3"/>
          <p:cNvSpPr/>
          <p:nvPr/>
        </p:nvSpPr>
        <p:spPr>
          <a:xfrm>
            <a:off x="640080" y="5870448"/>
            <a:ext cx="1091153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かくれんぼクイズ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15 / 16</a:t>
            </a:r>
            <a:endParaRPr lang="en-US" sz="14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eba167872852408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6968" y="777240"/>
            <a:ext cx="4937760" cy="493776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865815" y="457200"/>
            <a:ext cx="777240" cy="777240"/>
          </a:xfrm>
          <a:prstGeom prst="ellipse">
            <a:avLst/>
          </a:prstGeom>
          <a:solidFill>
            <a:srgbClr val="F6C453"/>
          </a:solidFill>
          <a:ln/>
        </p:spPr>
      </p:sp>
      <p:sp>
        <p:nvSpPr>
          <p:cNvPr id="4" name="Text 1"/>
          <p:cNvSpPr/>
          <p:nvPr/>
        </p:nvSpPr>
        <p:spPr>
          <a:xfrm>
            <a:off x="10865815" y="45720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?</a:t>
            </a:r>
            <a:endParaRPr lang="en-US" sz="30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15 / 16</a:t>
            </a:r>
            <a:endParaRPr lang="en-US" sz="14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eba167872852408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008" y="457200"/>
            <a:ext cx="4297680" cy="429768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" y="4846320"/>
            <a:ext cx="10911535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4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dogs</a:t>
            </a:r>
            <a:endParaRPr lang="en-US" sz="6400" dirty="0"/>
          </a:p>
        </p:txBody>
      </p:sp>
      <p:sp>
        <p:nvSpPr>
          <p:cNvPr id="4" name="Shape 1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15 / 16</a:t>
            </a:r>
            <a:endParaRPr lang="en-US" sz="14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">
    <p:bg>
      <p:bgPr>
        <a:solidFill>
          <a:srgbClr val="E9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84048"/>
            <a:ext cx="1091153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What's this?</a:t>
            </a:r>
            <a:endParaRPr lang="en-US" sz="3000" dirty="0"/>
          </a:p>
        </p:txBody>
      </p:sp>
      <p:pic>
        <p:nvPicPr>
          <p:cNvPr id="3" name="Image 0" descr="C:\Users\tonto\eigo-kyozai-lab\scripts\es\out\pptx-png-sil\c275d901d21695c3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128" y="1051560"/>
            <a:ext cx="4663440" cy="466344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40080" y="5870448"/>
            <a:ext cx="1091153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かげクイズ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16 / 16</a:t>
            </a:r>
            <a:endParaRPr lang="en-US" sz="14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c275d901d21695c3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6968" y="777240"/>
            <a:ext cx="4937760" cy="493776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865815" y="457200"/>
            <a:ext cx="777240" cy="777240"/>
          </a:xfrm>
          <a:prstGeom prst="ellipse">
            <a:avLst/>
          </a:prstGeom>
          <a:solidFill>
            <a:srgbClr val="F6C453"/>
          </a:solidFill>
          <a:ln/>
        </p:spPr>
      </p:sp>
      <p:sp>
        <p:nvSpPr>
          <p:cNvPr id="4" name="Text 1"/>
          <p:cNvSpPr/>
          <p:nvPr/>
        </p:nvSpPr>
        <p:spPr>
          <a:xfrm>
            <a:off x="10865815" y="45720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?</a:t>
            </a:r>
            <a:endParaRPr lang="en-US" sz="30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16 / 16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80151206c71a3cc9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008" y="457200"/>
            <a:ext cx="4297680" cy="429768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" y="4846320"/>
            <a:ext cx="10911535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4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soccer</a:t>
            </a:r>
            <a:endParaRPr lang="en-US" sz="6400" dirty="0"/>
          </a:p>
        </p:txBody>
      </p:sp>
      <p:sp>
        <p:nvSpPr>
          <p:cNvPr id="4" name="Shape 1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 / 16</a:t>
            </a:r>
            <a:endParaRPr lang="en-US" sz="14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c275d901d21695c3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008" y="457200"/>
            <a:ext cx="4297680" cy="429768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" y="4846320"/>
            <a:ext cx="10911535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4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cats</a:t>
            </a:r>
            <a:endParaRPr lang="en-US" sz="6400" dirty="0"/>
          </a:p>
        </p:txBody>
      </p:sp>
      <p:sp>
        <p:nvSpPr>
          <p:cNvPr id="4" name="Shape 1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16 / 16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E9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84048"/>
            <a:ext cx="1091153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What's this?</a:t>
            </a:r>
            <a:endParaRPr lang="en-US" sz="3000" dirty="0"/>
          </a:p>
        </p:txBody>
      </p:sp>
      <p:pic>
        <p:nvPicPr>
          <p:cNvPr id="3" name="Image 0" descr="C:\Users\tonto\eigo-kyozai-lab\scripts\es\out\pptx-png\5daa2e234a38f6a6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128" y="1051560"/>
            <a:ext cx="4663440" cy="4663440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3489808" y="3150108"/>
            <a:ext cx="5212080" cy="2564892"/>
          </a:xfrm>
          <a:prstGeom prst="roundRect">
            <a:avLst>
              <a:gd name="adj" fmla="val 4278"/>
            </a:avLst>
          </a:prstGeom>
          <a:solidFill>
            <a:srgbClr val="EAF4FB"/>
          </a:solidFill>
          <a:ln w="19050">
            <a:solidFill>
              <a:srgbClr val="2979AE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3489808" y="3150108"/>
            <a:ext cx="5212080" cy="25648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2979AE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？</a:t>
            </a:r>
            <a:endParaRPr lang="en-US" sz="4400" dirty="0"/>
          </a:p>
        </p:txBody>
      </p:sp>
      <p:sp>
        <p:nvSpPr>
          <p:cNvPr id="6" name="Text 3"/>
          <p:cNvSpPr/>
          <p:nvPr/>
        </p:nvSpPr>
        <p:spPr>
          <a:xfrm>
            <a:off x="640080" y="5870448"/>
            <a:ext cx="1091153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かくれんぼクイズ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2 / 16</a:t>
            </a:r>
            <a:endParaRPr 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5daa2e234a38f6a6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6968" y="777240"/>
            <a:ext cx="4937760" cy="493776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0865815" y="457200"/>
            <a:ext cx="777240" cy="777240"/>
          </a:xfrm>
          <a:prstGeom prst="ellipse">
            <a:avLst/>
          </a:prstGeom>
          <a:solidFill>
            <a:srgbClr val="F6C453"/>
          </a:solidFill>
          <a:ln/>
        </p:spPr>
      </p:sp>
      <p:sp>
        <p:nvSpPr>
          <p:cNvPr id="4" name="Text 1"/>
          <p:cNvSpPr/>
          <p:nvPr/>
        </p:nvSpPr>
        <p:spPr>
          <a:xfrm>
            <a:off x="10865815" y="45720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?</a:t>
            </a:r>
            <a:endParaRPr lang="en-US" sz="3000" dirty="0"/>
          </a:p>
        </p:txBody>
      </p:sp>
      <p:sp>
        <p:nvSpPr>
          <p:cNvPr id="5" name="Shape 2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2 / 16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C:\Users\tonto\eigo-kyozai-lab\scripts\es\out\pptx-png\5daa2e234a38f6a6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008" y="457200"/>
            <a:ext cx="4297680" cy="429768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" y="4846320"/>
            <a:ext cx="10911535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4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baseball</a:t>
            </a:r>
            <a:endParaRPr lang="en-US" sz="6400" dirty="0"/>
          </a:p>
        </p:txBody>
      </p:sp>
      <p:sp>
        <p:nvSpPr>
          <p:cNvPr id="4" name="Shape 1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2 / 16</a:t>
            </a:r>
            <a:endParaRPr 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E9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84048"/>
            <a:ext cx="1091153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75A38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What's this?</a:t>
            </a:r>
            <a:endParaRPr lang="en-US" sz="3000" dirty="0"/>
          </a:p>
        </p:txBody>
      </p:sp>
      <p:pic>
        <p:nvPicPr>
          <p:cNvPr id="3" name="Image 0" descr="C:\Users\tonto\eigo-kyozai-lab\scripts\es\out\pptx-png\9fe28b86f06b4648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128" y="1051560"/>
            <a:ext cx="4663440" cy="4663440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3489808" y="3150108"/>
            <a:ext cx="5212080" cy="2564892"/>
          </a:xfrm>
          <a:prstGeom prst="roundRect">
            <a:avLst>
              <a:gd name="adj" fmla="val 4278"/>
            </a:avLst>
          </a:prstGeom>
          <a:solidFill>
            <a:srgbClr val="EAF4FB"/>
          </a:solidFill>
          <a:ln w="19050">
            <a:solidFill>
              <a:srgbClr val="2979AE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3489808" y="3150108"/>
            <a:ext cx="5212080" cy="25648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2979AE"/>
                </a:solidFill>
                <a:latin typeface="UD デジタル 教科書体 NP-B" pitchFamily="34" charset="0"/>
                <a:ea typeface="UD デジタル 教科書体 NP-B" pitchFamily="34" charset="-122"/>
                <a:cs typeface="UD デジタル 教科書体 NP-B" pitchFamily="34" charset="-120"/>
              </a:rPr>
              <a:t>？</a:t>
            </a:r>
            <a:endParaRPr lang="en-US" sz="4400" dirty="0"/>
          </a:p>
        </p:txBody>
      </p:sp>
      <p:sp>
        <p:nvSpPr>
          <p:cNvPr id="6" name="Text 3"/>
          <p:cNvSpPr/>
          <p:nvPr/>
        </p:nvSpPr>
        <p:spPr>
          <a:xfrm>
            <a:off x="640080" y="5870448"/>
            <a:ext cx="1091153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5B6B7B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かくれんぼクイズ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10728655" y="6291072"/>
            <a:ext cx="1051560" cy="384048"/>
          </a:xfrm>
          <a:prstGeom prst="roundRect">
            <a:avLst>
              <a:gd name="adj" fmla="val 50000"/>
            </a:avLst>
          </a:prstGeom>
          <a:solidFill>
            <a:srgbClr val="E9F5EE"/>
          </a:solidFill>
          <a:ln w="12700">
            <a:solidFill>
              <a:srgbClr val="CBE3D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728655" y="6291072"/>
            <a:ext cx="1051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175A38"/>
                </a:solidFill>
                <a:latin typeface="UD デジタル 教科書体 NP-R" pitchFamily="34" charset="0"/>
                <a:ea typeface="UD デジタル 教科書体 NP-R" pitchFamily="34" charset="-122"/>
                <a:cs typeface="UD デジタル 教科書体 NP-R" pitchFamily="34" charset="-120"/>
              </a:rPr>
              <a:t>3 / 16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50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</vt:vector>
  </TitlesOfParts>
  <Company>ツクエトマド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絵カード（スポーツ・食べもの・教科・動物）【投影版】</dc:title>
  <dc:subject>PptxGenJS Presentation</dc:subject>
  <dc:creator>英語教材ラボ 小学校版</dc:creator>
  <cp:lastModifiedBy>英語教材ラボ 小学校版</cp:lastModifiedBy>
  <cp:revision>1</cp:revision>
  <dcterms:created xsi:type="dcterms:W3CDTF">2026-08-15T04:25:31Z</dcterms:created>
  <dcterms:modified xsi:type="dcterms:W3CDTF">2026-08-15T04:25:31Z</dcterms:modified>
</cp:coreProperties>
</file>