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dce36936-425b-8543-bd59-a27bdee174e0}">
          <p14:sldIdLst>
            <p14:sldId id="256"/>
          </p14:sldIdLst>
        </p14:section>
        <p14:section name="うた・チャンツ" id="{edcd8892-35a4-b725-8ef9-d923d0f5096f}">
          <p14:sldIdLst>
            <p14:sldId id="257"/>
            <p14:sldId id="258"/>
          </p14:sldIdLst>
        </p14:section>
        <p14:section name="ことば" id="{4d93106d-c9e5-950c-09d3-62d2577f6448}">
          <p14:sldIdLst>
            <p14:sldId id="259"/>
            <p14:sldId id="260"/>
          </p14:sldIdLst>
        </p14:section>
        <p14:section name="めあて" id="{471cf6b3-d20f-af2d-06d9-6e831fea5a9d}">
          <p14:sldIdLst>
            <p14:sldId id="261"/>
          </p14:sldIdLst>
        </p14:section>
        <p14:section name="活動" id="{accbee83-8d56-7101-4650-5cbdf4442fc5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ふり返り" id="{3b0155ca-3582-30b2-a2c2-9dabb16be921}">
          <p14:sldIdLst>
            <p14:sldId id="268"/>
            <p14:sldId id="269"/>
          </p14:sldIdLst>
        </p14:section>
        <p14:section name="先生用" id="{e33b083e-f0a7-23e5-baa4-05738ae9a8de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どっちの文字かな。指で1か2。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Look at my name card.（先生の名刺を見て。）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名刺を作ったら、名刺を見ながら自己紹介の練習をします。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【時間】17–26（9分）・ひとり
【先生のことば】T: Make four cards.（名刺を4枚つくろう。）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【時間】17–26（つづき）
【画面に語を出していない（絵だけ）。先生が言う語】soccer, baseball, basketball, swimming, dodgeball, tennis, pizza, sushi, curry and rice, ice cream, math, music, science, P.E., dogs,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【時間】26–34（8分）・ペア
【先生のことば】T: Look at your card. Say your name.（名刺を見て、名乗ろう。） ／ T: Change partners.（相手を替えよう。）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【時間】26–34（つづき）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【時間】34–37（3分）・ひとり
【先生のことば】T（日本語でよい）: 言えた文を書き写そう。I は大文字、おわりにピリオド。
【削るとき】かきかたワーク②（34–37）は朝の時間へ回す（次は ▶S13）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【時間】34–37（つづき）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名刺を見ながら、名前とすきなものを言えたかな。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 or V?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どっちの文字？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指で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I like ___.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名刺に書くのは、名前とすきなもの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ポスターの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つの文を言おう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名刺を作って、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名前とすきなものを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伝える練習をしよう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名刺は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枚。名前は大文字、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すきなものは絵でもよい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487" y="822960"/>
            <a:ext cx="1291590" cy="1291590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531" y="822960"/>
            <a:ext cx="1291590" cy="1291590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575" y="822960"/>
            <a:ext cx="1291590" cy="1291590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618" y="822960"/>
            <a:ext cx="1291590" cy="1291590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87" y="2251710"/>
            <a:ext cx="1291590" cy="1291590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531" y="2251710"/>
            <a:ext cx="1291590" cy="1291590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2575" y="2251710"/>
            <a:ext cx="1291590" cy="1291590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618" y="2251710"/>
            <a:ext cx="1291590" cy="1291590"/>
          </a:xfrm>
          <a:prstGeom prst="rect">
            <a:avLst/>
          </a:prstGeom>
        </p:spPr>
      </p:pic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2487" y="3680460"/>
            <a:ext cx="1291590" cy="1291590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7531" y="3680460"/>
            <a:ext cx="1291590" cy="1291590"/>
          </a:xfrm>
          <a:prstGeom prst="rect">
            <a:avLst/>
          </a:prstGeom>
        </p:spPr>
      </p:pic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2575" y="3680460"/>
            <a:ext cx="1291590" cy="1291590"/>
          </a:xfrm>
          <a:prstGeom prst="rect">
            <a:avLst/>
          </a:prstGeom>
        </p:spPr>
      </p:pic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47618" y="3680460"/>
            <a:ext cx="1291590" cy="1291590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487" y="5109210"/>
            <a:ext cx="1291590" cy="1291590"/>
          </a:xfrm>
          <a:prstGeom prst="rect">
            <a:avLst/>
          </a:prstGeom>
        </p:spPr>
      </p:pic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17531" y="5109210"/>
            <a:ext cx="1291590" cy="1291590"/>
          </a:xfrm>
          <a:prstGeom prst="rect">
            <a:avLst/>
          </a:prstGeom>
        </p:spPr>
      </p:pic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2575" y="5109210"/>
            <a:ext cx="1291590" cy="1291590"/>
          </a:xfrm>
          <a:prstGeom prst="rect">
            <a:avLst/>
          </a:prstGeom>
        </p:spPr>
      </p:pic>
      <p:pic>
        <p:nvPicPr>
          <p:cNvPr id="3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7618" y="5109210"/>
            <a:ext cx="1291590" cy="12915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____.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あいさつして名乗る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____-____. (spell) I like ____.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つづりを言って、すきなものを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つ伝える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2206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about you?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3215945"/>
            <a:ext cx="10362895" cy="3251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あいてにバトンを渡す→あいても同じように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soccer.</a:t>
            </a:r>
            <a:endParaRPr lang="en-US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music.</a:t>
            </a:r>
            <a:endParaRPr lang="en-US" sz="6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名刺を作って、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名前とすきなものを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伝える練習をしよう</a:t>
            </a:r>
            <a:endParaRPr lang="en-US" sz="49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名刺づくりと自己紹介の練習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アルファベットの歌（デジタル教材）→まちがえやすい…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先生の名刺の見本を見ながら、先生の自己紹介（名前・…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めあてを読む。作る時間と、名刺を見ながら言う練習の…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名刺カード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枚に、名前を大文字で（かきかたワーク①…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自己紹介の練習。名刺を見ながら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Hello! I'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かきかたワーク②の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：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socce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行。名刺は第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時まで…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人数分（名刺カードの台紙）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〔かきかたワーク①〕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時に書いたもの）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〔かきかたワーク②〕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班数分（すきなものを選び、英語を写す）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先生の名刺の見本・見取り用の名簿（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教室のタイマー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https://eigo-kyozai-lab.com/elementary/shidoan/es5-hello#h5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第5時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2026-10-11T23:50:20Z</dcterms:created>
  <dcterms:modified xsi:type="dcterms:W3CDTF">2026-10-11T23:50:20Z</dcterms:modified>
</cp:coreProperties>
</file>