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cb0eb1cc-450c-fd8f-e455-607141d840ee}">
          <p14:sldIdLst>
            <p14:sldId id="256"/>
          </p14:sldIdLst>
        </p14:section>
        <p14:section name="Small Talk" id="{3988ff48-d858-6118-e216-8bc474771658}">
          <p14:sldIdLst>
            <p14:sldId id="257"/>
            <p14:sldId id="258"/>
            <p14:sldId id="259"/>
          </p14:sldIdLst>
        </p14:section>
        <p14:section name="ことば" id="{c0bb5f02-0ed3-afa4-6c96-c22851453ab1}">
          <p14:sldIdLst>
            <p14:sldId id="260"/>
            <p14:sldId id="261"/>
          </p14:sldIdLst>
        </p14:section>
        <p14:section name="めあて" id="{2f73423a-62ae-2e73-ad5a-9d6eeb9e3e51}">
          <p14:sldIdLst>
            <p14:sldId id="262"/>
          </p14:sldIdLst>
        </p14:section>
        <p14:section name="活動" id="{5a469211-0a28-85c9-dc73-1888d0222819}">
          <p14:sldIdLst>
            <p14:sldId id="263"/>
            <p14:sldId id="264"/>
            <p14:sldId id="265"/>
            <p14:sldId id="266"/>
            <p14:sldId id="267"/>
          </p14:sldIdLst>
        </p14:section>
        <p14:section name="ふり返り" id="{2d82754e-b8b2-2541-b928-bf29ae2aa9ac}">
          <p14:sldIdLst>
            <p14:sldId id="268"/>
            <p14:sldId id="269"/>
          </p14:sldIdLst>
        </p14:section>
        <p14:section name="先生用" id="{c617e507-e0af-00c2-ca2f-9a754c3550be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【時間】5–10（5分）・全体→ペア
【先生のことば】T: Hello! I'm (___). ___. ___! ／ T: My name has ___ letters. ___! ／ T: How many letters are in your name? Count!（子：(指で数を出す) Five! / Four!） ／ T: Nice! Today, let's ask: How do you spell your name?
【操作】台本は画面に出さない（紙の1ページ目の小枠で読む）。単元ページのモデル音声は、前の日に耳で練習する用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【時間】10–15（5分）・全体
【先生のことば】T: How do you spell your name?（名前のつづりは？）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先に、自分の名前を大文字で書いておこう。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【時間】17–24（7分）・ひとり
【先生のことば】T（日本語でよい）: 大文字は1階と2階だけ。地下室には行かないよ。
【削るとき】かきかたワーク①（17–24）は1と3だけにして、2は朝の時間へ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【時間】24–37（13分）・ペア（相手を替えて3人と）
【先生のことば】T: Ask three friends.（3人にたずねよう。）
【削るとき】スペル・インタビュー（24–37）は2人にする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【時間】24–37（つづき）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【時間】24–37（つづき）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友だちの名前のつづりを、聞き取れたかな。 ／ T: Good job! See you next time.（よくがんばりました。）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449928" y="868680"/>
            <a:ext cx="3291840" cy="731520"/>
          </a:xfrm>
          <a:prstGeom prst="roundRect">
            <a:avLst>
              <a:gd name="adj" fmla="val 375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49928" y="8686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50876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Talk with your partner.</a:t>
            </a:r>
            <a:endParaRPr lang="en-US" sz="6000" dirty="0"/>
          </a:p>
        </p:txBody>
      </p:sp>
      <p:sp>
        <p:nvSpPr>
          <p:cNvPr id="17" name="Shape 15"/>
          <p:cNvSpPr/>
          <p:nvPr/>
        </p:nvSpPr>
        <p:spPr>
          <a:xfrm>
            <a:off x="4541368" y="3520440"/>
            <a:ext cx="3108960" cy="1371600"/>
          </a:xfrm>
          <a:prstGeom prst="roundRect">
            <a:avLst>
              <a:gd name="adj" fmla="val 1333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41368" y="352044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6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548640" y="1325880"/>
            <a:ext cx="11094415" cy="4709160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381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1508760"/>
            <a:ext cx="1054577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do you spell your name? なまえのつづり</a:t>
            </a:r>
            <a:endParaRPr lang="en-US" sz="3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9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do you spell your name?</a:t>
            </a:r>
            <a:endParaRPr lang="en-US" sz="49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名前のつづりをたずねることば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答えは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文字ずつ、ゆっくり</a:t>
            </a:r>
            <a:endParaRPr lang="en-US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友だちの</a:t>
            </a:r>
            <a:endParaRPr lang="en-US" sz="5500" dirty="0"/>
          </a:p>
          <a:p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名前のつづりをたずねて、</a:t>
            </a:r>
            <a:endParaRPr lang="en-US" sz="5500" dirty="0"/>
          </a:p>
          <a:p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聞き取ろう</a:t>
            </a:r>
            <a:endParaRPr lang="en-US" sz="5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69164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KENTA</a:t>
            </a:r>
            <a:endParaRPr lang="en-US" sz="6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69164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HANA</a:t>
            </a:r>
            <a:endParaRPr lang="en-US" sz="6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13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Ask: How do you spell your name?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199659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友だちに名前のつづりをたずねる</a:t>
            </a:r>
            <a:endParaRPr lang="en-US" sz="3200" dirty="0"/>
          </a:p>
        </p:txBody>
      </p:sp>
      <p:sp>
        <p:nvSpPr>
          <p:cNvPr id="20" name="Shape 18"/>
          <p:cNvSpPr/>
          <p:nvPr/>
        </p:nvSpPr>
        <p:spPr>
          <a:xfrm>
            <a:off x="457200" y="381762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176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417320" y="372618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Friend says: K-E-N-T-A. Kenta!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1417320" y="489981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友だちは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文字ずつゆっくり言う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（自分の名前カードを見ながらで</a:t>
            </a:r>
            <a:pPr indent="0" marL="0">
              <a:buNone/>
            </a:pPr>
            <a:r>
              <a:rPr lang="en-US" sz="32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13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Write the letters on the lines.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199659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聞いた文字を下の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線に書く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（大文字で。聞き返して</a:t>
            </a:r>
            <a:pPr indent="0" marL="0">
              <a:buNone/>
            </a:pPr>
            <a:r>
              <a:rPr lang="en-US" sz="32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OK: One more time, please!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3200" dirty="0"/>
          </a:p>
        </p:txBody>
      </p:sp>
      <p:sp>
        <p:nvSpPr>
          <p:cNvPr id="20" name="Shape 18"/>
          <p:cNvSpPr/>
          <p:nvPr/>
        </p:nvSpPr>
        <p:spPr>
          <a:xfrm>
            <a:off x="457200" y="381762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176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417320" y="372618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Check together!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1417320" y="489981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1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書けたら見せ合って、合っていたらサイン交換</a:t>
            </a:r>
            <a:endParaRPr lang="en-US" sz="3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13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731520" y="777240"/>
            <a:ext cx="10728655" cy="57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②書く人は聞き返してよい</a:t>
            </a:r>
            <a:endParaRPr lang="en-US" sz="3600" dirty="0"/>
          </a:p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</a:t>
            </a:r>
            <a:pPr indent="0" marL="0">
              <a:buNone/>
            </a:pPr>
            <a:r>
              <a:rPr lang="en-US" sz="3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Pardon? / One more time, please.</a:t>
            </a:r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友だちの</a:t>
            </a:r>
            <a:endParaRPr lang="en-US" sz="4900" dirty="0"/>
          </a:p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名前のつづりをたずねて、聞き</a:t>
            </a:r>
            <a:endParaRPr lang="en-US" sz="4900" dirty="0"/>
          </a:p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取ろう</a:t>
            </a:r>
            <a:endParaRPr lang="en-US" sz="49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はじめまして、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年◯組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名前のひみつ——つづりをたずねる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あいさつ。教科書の歌（デジタル教材）。終わったらス…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先生の名前のひみつ（つづりと文字の数）を聞く→自分…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do you spell your nam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めあてを読む。たずねる前に、自分の名前を大文字で書…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かきかたワーク①：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KENTA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をなぞる→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HANA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9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スペル・インタビュー。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do you spe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振り返りカードの毎時間の欄に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行。かきかたワーク①…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台本①〕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〔かきかたワーク①〕　人数分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ローマ字表（教科書か学校のもの）　掲示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掲示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</a:t>
            </a:r>
            <a:pPr indent="0" marL="0">
              <a:buNone/>
            </a:pPr>
            <a:r>
              <a:rPr lang="en-US" sz="1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の台本は映さない。紙の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ページ目の小枠で読む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https://eigo-kyozai-lab.com/elementary/shidoan/es5-hello#h4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はじめまして、5年◯組 第4時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2026-10-11T23:50:20Z</dcterms:created>
  <dcterms:modified xsi:type="dcterms:W3CDTF">2026-10-11T23:50:20Z</dcterms:modified>
</cp:coreProperties>
</file>