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6f686cd6-9716-f202-7d18-b0c9b842a6fb}">
          <p14:sldIdLst>
            <p14:sldId id="256"/>
          </p14:sldIdLst>
        </p14:section>
        <p14:section name="うた・チャンツ" id="{3764895c-e5e0-8718-e87b-b5f49a9c0959}">
          <p14:sldIdLst>
            <p14:sldId id="257"/>
            <p14:sldId id="258"/>
          </p14:sldIdLst>
        </p14:section>
        <p14:section name="ことば" id="{13f8f839-5729-e70c-54c6-99be8fbc9ca5}">
          <p14:sldIdLst>
            <p14:sldId id="259"/>
            <p14:sldId id="260"/>
          </p14:sldIdLst>
        </p14:section>
        <p14:section name="めあて" id="{d78cd873-fe7c-d548-2edc-0a1e167a11b7}">
          <p14:sldIdLst>
            <p14:sldId id="261"/>
          </p14:sldIdLst>
        </p14:section>
        <p14:section name="活動" id="{cdc2566a-d5cf-2b85-9841-32c86cc883c3}">
          <p14:sldIdLst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ふり返り" id="{7d07dc3b-ef36-4e82-854f-3dc67138aecf}">
          <p14:sldIdLst>
            <p14:sldId id="268"/>
            <p14:sldId id="269"/>
          </p14:sldIdLst>
        </p14:section>
        <p14:section name="先生用" id="{11e9ff99-2cb2-8304-b94c-e13e63e30268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
【先生のことば】T（日本語でよい）: 先生が言った文字を、指で空中に書こう。
【操作】Esc→教材→Shift+F5 で戻る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【先生のことば】T（日本語でよい）: どこの国のあいさつかな。当たらなくていいよ。 ／ T 読み上げ: ___!　①Hello ②Ni hao ③Annyeong ④Bonjour ⑤Hola
【削るとき】世界のあいさつ（10–15）は3つにして3分で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今日は、英語で自分の名前を言います。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【時間】17–25（8分）・全体
【先生のことば】T: Hello, everyone! I'm ___.　（先生の名前を入れて）こんにちは。先生は○○です。 ／ T: Now, say your name.（みんなも、自分の名前を入れて。）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【時間】25–33（8分）・全体（立って）
【先生のことば】T: Stand up. Say hello to your friends.（立って、友だちと名乗り合おう。）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【時間】25–33（つづき）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【時間】33–37（4分）・全体
【先生のことば】T（日本語でよい）: この単元のおわりに、名刺こうかん会をします。
【削るとき】名刺こうかん会の予告（33–37）は、先生の名刺を見せるだけにして1分で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【時間】33–37（つづき）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英語で名乗れたかな。 ／ T: Good job! See you next time.（よくがんばりました。）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0" y="1371600"/>
            <a:ext cx="12191695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20000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♪</a:t>
            </a:r>
            <a:endParaRPr lang="en-US" sz="20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先生が言った文字を、指で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空中に書こう</a:t>
            </a:r>
            <a:endParaRPr lang="en-US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Ni hao! Annyeong! Bonjour! Hola!</a:t>
            </a:r>
            <a:endParaRPr lang="en-US" sz="37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どこの国のあいさつかな？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どの国でも、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あいさつのあとに名前を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言うよ</a:t>
            </a:r>
            <a:endParaRPr lang="en-US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英語で名乗って、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友だちとあいさつしよう</a:t>
            </a:r>
            <a:endParaRPr lang="en-US" sz="6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先生の自己紹介を聞こう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___.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自分の名前を入れて、みんなで言おう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___. Nice to meet you.</a:t>
            </a:r>
            <a:endParaRPr lang="en-US" sz="45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立って、友だちと名乗り合おう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See you!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わかれるときは、手をふって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この単元のゴール：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名刺こうかん会</a:t>
            </a:r>
            <a:endParaRPr lang="en-US" sz="5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名刺には、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名前とすきなものをかくよ</a:t>
            </a:r>
            <a:endParaRPr lang="en-US" sz="5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英語で名乗って、</a:t>
            </a:r>
            <a:endParaRPr lang="en-US" sz="5400" dirty="0"/>
          </a:p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友だちとあいさつしよう</a:t>
            </a:r>
            <a:endParaRPr lang="en-US" sz="54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はじめまして、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年◯組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はじめまして——英語で名乗ろう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 Song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・デジタ…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アルファベットの歌（デジタル教材）→先生が言った大…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世界のあいさつ。先生のあいさつを聞いてまねる→どこ…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めあてを読む。今日は英語で自分の名前を言う。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先生（と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ALT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）の自己紹介を聞く→ポスターを黒板…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教室を歩いて、出会った友だちと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Hello! I'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S9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単元のゴールを知る。この単元のおわりに、名刺を作っ…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振り返りカードを配る→毎時間の欄に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行（英語で名乗…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拡大して黒板の横に（今日から単元中ずっと）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先生の名刺の見本（活動シート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の台紙で）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人数分（今日配る・単元を通して同じ紙）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https://eigo-kyozai-lab.com/elementary/shidoan/es5-hello#h1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はじめまして、5年◯組 第1時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2026-10-11T23:50:19Z</dcterms:created>
  <dcterms:modified xsi:type="dcterms:W3CDTF">2026-10-11T23:50:19Z</dcterms:modified>
</cp:coreProperties>
</file>