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活動シート（es5-hello-act2）の投影版。ねらい: How do you spell your name? とたずね、友だちの名前のつづりを聞き取って書き写す。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事前に書きWS①で「自分の名前の大文字」を全員が持っている状態にしてから行う（それが名前カード＝カンペになる） ／ 文字の聞き取りはB/V, G/Z, M/Nでつまずく。中間指導で「まちがえやすい音ベスト3」を全体で発音してから2周目へ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「Ask: How do you spell your name?」をゆっくり2回。言いながら動きを見せる（指さす・取る・立つなど）。子どもへの日本語: 友だちに名前のつづりをたずねる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「Friend says: K-E-N-T-A. Kenta!」をゆっくり2回。言いながら動きを見せる（指さす・取る・立つなど）。子どもへの日本語: 友だちは1文字ずつゆっくり言う（自分の名前カードを見ながらでOK）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「Write the letters on the lines.」をゆっくり2回。言いながら動きを見せる（指さす・取る・立つなど）。子どもへの日本語: 聞いた文字を下の4線に書く（大文字で。聞き返してOK: One more time, please!）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「Check together!」をゆっくり2回。言いながら動きを見せる（指さす・取る・立つなど）。子どもへの日本語: 書けたら見せ合って、合っていたらサイン交換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スペル・インタビュー（第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時・主活動）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話すこと［やり取り］＋書くこと（書き写し）｜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人インタビュー｜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Ask: How do you spell your name?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友だちに名前のつづりをたずねる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says: K-E-N-T-A. Kenta!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友だちは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文字ずつゆっくり言う（自分の名前カードを見ながらで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letters on the lines.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聞いた文字を下の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線に書く（大文字で。聞き返して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OK: One more time, please!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together!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書けたら見せ合って、合っていたらサイン交換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Ask: How do you spell your name?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友だちに名前のつづりをたずねる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says: K-E-N-T-A. Kenta!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文字ずつゆっくり言う（自分の名前カードを見ながらで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letters on the lines.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聞いた文字を下の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線に書く（大文字で。聞き返して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OK: One more time, please!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together!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書けたら見せ合って、合っていたらサイン交換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①言う人は「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文字ずつ・ゆっくり・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回まで」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②書く人は聞き返してよい（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Pardon? / One more time, please.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③答えを見せるのは書き終わってから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人集めたら、先生や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の名前にも挑戦！（先生は少し早口で言うのがコツ）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スペル・インタビュー（第4時・主活動）【投影版】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