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活動シート（es5-hello-act1）の投影版。ねらい: What ～ do you like? — I like ～. のやり取りを、たくさんの友だちと繰り返して体になじませる。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開始前に先生と ALT でデモを1回。「質問→答え→○」の流れを見せるのが最短の説明 ／ 6分たったら一度止めて中間指導：反応のことば（Me, too! / Nice! / Really?）を全体で2回言う→再開（言われた人を挙手で数えない） ／ 動けない子には先生がペア第1号になる。1回成功すれば動き出せる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「Write (or draw) 9 things you like.」をゆっくり2回。言いながら動きを見せる（指さす・取る・立つなど）。子どもへの日本語: 9つのマスに、すきなもの・ことを書く（絵でもOK。絵カードの16個から選ぼう）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「Walk and ask: What sport do you like?」をゆっくり2回。言いながら動きを見せる（指さす・取る・立つなど）。子どもへの日本語: 歩いて出会った友だちに質問（スポーツ・食べもの・教科・動物、どれで聞いてもOK）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「Friend answers: I like soccer.」をゆっくり2回。言いながら動きを見せる（指さす・取る・立つなど）。子どもへの日本語: 答えてもらう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「Same answer? Circle it!」をゆっくり2回。言いながら動きを見せる（指さす・取る・立つなど）。子どもへの日本語: 自分のマスにあったら○！ 名前も小さくメモ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「3 circles in a line... BINGO!」をゆっくり2回。言いながら動きを見せる（指さす・取る・立つなど）。子どもへの日本語: たて・よこ・ななめに3つそろったらビンゴ！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すきなものビンゴ（第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時・主活動）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話すこと［やり取り］｜全員歩き回り｜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20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自己紹介・名前のつづり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見て、英語で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この順番で進めるよ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Write (or draw) 9 things you like.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</a:t>
            </a:r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つのマスに、すきなもの・ことを書く（絵でも</a:t>
            </a:r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。絵カードの</a:t>
            </a:r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16</a:t>
            </a:r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個から選ぼう）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Walk and ask: What sport do you like?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歩いて出会った友だちに質問（スポーツ・食べもの・教科・動物、どれで聞いても</a:t>
            </a:r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Friend answers: I like soccer.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答えてもらう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Same answer? Circle it!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自分のマスにあったら○！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名前も小さくメモ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22960" y="5138928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05840" y="5294376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7" name="Text 25"/>
          <p:cNvSpPr/>
          <p:nvPr/>
        </p:nvSpPr>
        <p:spPr>
          <a:xfrm>
            <a:off x="1005840" y="52943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828800" y="5193792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 circles in a line... BINGO!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828800" y="5621731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たて・よこ・ななめに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つそろったらビンゴ！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Write (or draw) 9 things you like.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9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つのマスに、すきなもの・ことを書く（絵でも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。絵カードの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16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個から選ぼう）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Walk and ask: What sport do you like?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歩いて出会った友だちに質問（スポーツ・食べもの・教科・動物、どれで聞いても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Friend answers: I like soccer.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答えてもらう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Same answer? Circle it!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自分のマスにあったら○！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名前も小さくメモ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5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 circles in a line... BINGO!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たて・よこ・ななめに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つそろったらビンゴ！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①質問してから答える（いきなり見せ合わない）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②同じ人に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回聞かない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361188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1188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③ビンゴになっても続けて、○を増やす（全マス○＝ブラックアウトをめざす）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○がついたら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Me, too! / Nice! / Really? 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のどれかを返してから次へ。反応つきのビンゴは第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時の名刺こうかんの練習になる。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今日つかった英語を、もう一度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すきなものビンゴ（第3時・主活動）【投影版】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2026-10-11T23:15:11Z</dcterms:created>
  <dcterms:modified xsi:type="dcterms:W3CDTF">2026-10-11T23:15:11Z</dcterms:modified>
</cp:coreProperties>
</file>