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10728655" cy="530352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9050">
            <a:solidFill>
              <a:srgbClr val="CBE3D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88720" y="1051560"/>
            <a:ext cx="98142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小学校外国語活動 4年｜Let's Try! 2 Unit 1 対応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188720" y="1691640"/>
            <a:ext cx="981425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せかいのあいさつカード（8つのことば）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4861408" y="3200400"/>
            <a:ext cx="2468880" cy="502920"/>
          </a:xfrm>
          <a:prstGeom prst="roundRect">
            <a:avLst>
              <a:gd name="adj" fmla="val 49091"/>
            </a:avLst>
          </a:prstGeom>
          <a:solidFill>
            <a:srgbClr val="2979AE"/>
          </a:solidFill>
          <a:ln/>
        </p:spPr>
      </p:sp>
      <p:sp>
        <p:nvSpPr>
          <p:cNvPr id="6" name="Text 4"/>
          <p:cNvSpPr/>
          <p:nvPr/>
        </p:nvSpPr>
        <p:spPr>
          <a:xfrm>
            <a:off x="4861408" y="32004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投影版（Premium）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88720" y="3977640"/>
            <a:ext cx="98142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単元テーマ: 世界のあいさつ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4480560"/>
            <a:ext cx="944849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Hello!・こんにちは・ニーハオ・アンニョンハセヨ・ボンジュール・グーテン ターク・ナマステ・ジャンボ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小学校版｜eigo-kyozai-lab.com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つかい方（先生用）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325880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0120" y="1435608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 3まいで1語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40480" y="1435608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「クイズ → 絵 → ことば」の順。クイズで当てて、絵で答え合わせ、ことばでリピート。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2532888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2642616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 クイズは2しゅるい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840480" y="2642616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かげクイズ（影で当てる）と、かくれんぼクイズ（上だけ見せる）。影にすると見分けがつかない絵は、かくれんぼになります。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3739896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3849624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 進め方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840480" y="3849624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5秒だまって待つ。ヒントは「なかま → 大きさ → 色」の順（色は最後。答えそのものだから）。日本語で答えてOK、英語で受け返してからクリック。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1520" y="4946904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5056632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紙のカードと同じ8枚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840480" y="5056632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印刷用のPDFカード（無料）と同じ絵・同じ順番。1回で全部やらず8枚ずつでも。2回目からはクイズで止まらずクリックでOK。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小学校版｜eigo-kyozai-lab.com｜学校・授業での利用は自由（再配布・販売はご遠慮ください）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f81be18d635ee63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8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81be18d635ee63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8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81be18d635ee63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Hello!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8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e15a6b17f5cfbe3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8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15a6b17f5cfbe3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8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e15a6b17f5cfbe3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こんにちは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dd8cbcff59a0b17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8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dd8cbcff59a0b17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8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dd8cbcff59a0b17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ニーハオ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8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5aeea0e50d039fd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8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5aeea0e50d039fd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8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5aeea0e50d039fd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アンニョンハセヨ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8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2af663a354149c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8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2af663a354149c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8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2af663a354149c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ボンジュール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8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\25cff7a2b5e758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89808" y="3150108"/>
            <a:ext cx="5212080" cy="2564892"/>
          </a:xfrm>
          <a:prstGeom prst="roundRect">
            <a:avLst>
              <a:gd name="adj" fmla="val 4278"/>
            </a:avLst>
          </a:prstGeom>
          <a:solidFill>
            <a:srgbClr val="EAF4FB"/>
          </a:solidFill>
          <a:ln w="19050">
            <a:solidFill>
              <a:srgbClr val="2979A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89808" y="3150108"/>
            <a:ext cx="5212080" cy="2564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？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かくれんぼクイズ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25cff7a2b5e758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8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25cff7a2b5e758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グーテン ターク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8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b118981d0c91b98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8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b118981d0c91b98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8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b118981d0c91b98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ナマステ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8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72bbc0e5bdd7ed8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8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72bbc0e5bdd7ed8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8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72bbc0e5bdd7ed8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ジャンボ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8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ツクエトマド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せかいのあいさつカード（8つのことば）【投影版】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2026-08-14T10:25:44Z</dcterms:created>
  <dcterms:modified xsi:type="dcterms:W3CDTF">2026-08-14T10:25:44Z</dcterms:modified>
</cp:coreProperties>
</file>