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活動シート（es4-world-act3）の投影版。ねらい: 教室のあちこちの「国ブース」をまわり、その土地のあいさつを交わしてスタンプ（サイン）を集める。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ブースは教室の壁にカードを貼るだけ（部屋の四方＋窓側で8か所）。移動の密集を避けるため、スタート地点をばらけさせる ／ ◎見取りはここ。「自分から声をかけているか」「ジェスチャーをつけているか」を歩きながらメモ ／ 全部まわれなくてもよい、と最初に宣言する（数の競争にすると、あいさつが雑になる） ／ ALTが来る日は、ALT自身が「スペシャルブース」になってもらうと行列ができる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「Look! Greeting booths around the classroom.」をゆっくり2回。言いながら動きを見せる（指さす・取る・立つなど）。子どもへの日本語: きょうしつのかべに、あいさつカードのブースが8かしょ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「Visit a booth with your passport.」をゆっくり2回。言いながら動きを見せる（指さす・取る・立つなど）。子どもへの日本語: このかみ（パスポート）をもって、すきなブースへ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「Greet a friend there!」をゆっくり2回。言いながら動きを見せる（指さす・取る・立つなど）。子どもへの日本語: そのブースにいるともだちと、そのとちのあいさつ＋ジェスチャーをかわす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「Sign each other's passports.」をゆっくり2回。言いながら動きを見せる（指さす・取る・立つなど）。子どもへの日本語: おたがいのパスポートの そのブースのわくに サイン（ひらがなでOK）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せかい一しゅう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あいさつのたび（パスポートラリー）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話すこと（やり取り）｜教室内のブースをまわる｜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Look! Greeting booths around the classroom.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きょうしつのかべに、あいさつカードのブースが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かしょ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Visit a booth with your passport.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このかみ（パスポート）をもって、すきなブースへ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Greet a friend there!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そのブースにいるともだちと、そのとちのあいさつ＋ジェスチャーをかわす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Sign each other's passports.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おたがいのパスポートの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そのブースのわくに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サイン（ひらがなで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Look! Greeting booths around the classroom.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きょうしつのかべに、あいさつカードのブースが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かしょ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Visit a booth with your passport.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このかみ（パスポート）をもって、すきなブースへ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Greet a friend there!</a:t>
            </a:r>
            <a:endParaRPr lang="en-US" sz="55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そのブースにいるともだちと、そのとちのあいさつ＋ジェスチャーをかわす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Sign each other's passports.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おたがいのパスポートの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そのブースのわくに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サイン（ひらがなで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①サインをもらったら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Thank you!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（どこのくにブースでもかんしゃはつたえよう）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②おなじひととは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かいまで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③こんでいるブースは、あとまわしにするのがたびじょうず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スペシャルサイン：せんせいと、すきなあいさつを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つかわすと、もらえるよ（わくがいくつうまっていても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4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2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せかい一しゅう あいさつの旅（パスポートラリー）【投影版】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