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活動シート（es4-world-act2）の投影版。ねらい: あいさつを聞いてシンボルカードを当て、音とことば・文化圏をつなぐ。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映像・音源（Let's Try!付属）があれば本物の音声を最優先。「本物の音→まね」の順が耳を育てる ／ 「ちがいはおもしろい」の合言葉を最初に板書しておくと、笑いが「ばかにする笑い」にならない ／ 外国にルーツのある子の言語がこの8つにあるときは、事前に本人の気持ちを確認してから扱う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「Cards on the board.」をゆっくり2回。言いながら動きを見せる（指さす・取る・立つなど）。子どもへの日本語: 8枚のカードを黒板に貼る（絵が見えるように）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「Listen. (Teacher: Jambo!)」をゆっくり2回。言いながら動きを見せる（指さす・取る・立つなど）。子どもへの日本語: 先生（またはALT・映像）があいさつを1つ言う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「Point and answer!」をゆっくり2回。言いながら動きを見せる（指さす・取る・立つなど）。子どもへの日本語: 子どもはどのカードか指さして答える（カードのばんごうでもOK）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「Repeat together with the gesture.」をゆっくり2回。言いながら動きを見せる（指さす・取る・立つなど）。子どもへの日本語: 全員でまねして言う＋そのあいさつのジェスチャー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あいさつマッチング（先生用・進行シート）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聞くこと｜クラス全体｜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世界のあいさつ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見て、えいごで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じゅんばんで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すすめるよ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Cards on the board.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枚のカードを黒板に貼る（絵が見えるように）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Listen. (Teacher: Jambo!)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先生（または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・映像）があいさつを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つ言う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Point and answer!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子どもはどのカードか指さして答える（カードのばんごうでも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Repeat together with the gesture.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全員でまねして言う＋そのあいさつのジェスチャー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Cards on the board.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枚のカードを黒板に貼る（絵が見えるように）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Listen. (Teacher: Jambo!)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先生（または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・映像）があいさつを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つ言う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Point and answer!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子どもはどのカードか指さして答える（カードのばんごうでも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Repeat together with the gesture.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全員でまねして言う＋そのあいさつのジェスチャー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①ゆびさすときは「カードのばんごう」をいっても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②まねするときは、ジェスチャーもセットで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③「へんなの」といわない（ちがいは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おもしろい、があいことば）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さかさマッチング：せんせいがシンボルのえをゆびさす→みんながそのあいさつをいう。いえなければ、ゆびさしとジェスチャーだけで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つかった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えいごを、もう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いちど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あいさつマッチング（先生用・進行シート）【投影版】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