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活動シート（es4-world-act1）の投影版。ねらい: いろいろな言語のあいさつを、列でリレーしてつなぐ。チームで声をそろえるうちに8つのあいさつの音がたまる。　紙の表・カード・記入欄は活動シートを使う（この画面は進め方だけ）。英語の指示は先生が画面を指しながら言い、子どもは動きで返す。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先生へ: 伝言ゲームと違い「聞こえる声でリレー」する（ひそひそ伝言にすると発音がくずれて学習にならない） ／ 言い間違いの変化も楽しむ空気で。ゴール後に「正解の音」をカードで確認すれば、間違いも学びになる ／ はやさはくらべない（かち・まけをつけると声がさけびになり、音がくずれる）。列の人数がそろわないときは、先頭の子が2回言う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「Make teams (rows).」をゆっくり2回。言いながら動きを見せる（指さす・取る・立つなど）。子どもへの日本語: れつごとにチームになる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「Look at the card.」をゆっくり2回。言いながら動きを見せる（指さす・取る・立つなど）。子どもへの日本語: せんせいがせんとうのひとにカードをみせる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「Pass the greeting!」をゆっくり2回。言いながら動きを見せる（指さす・取る・立つなど）。子どもへの日本語: そのあいさつを、うしろのひとへじゅんばんにリレー（ニーハオ→ニーハオ→…）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「Last in each row: stand up and say it together!」をゆっくり2回。言いながら動きを見せる（指さす・取る・立つなど）。子どもへの日本語: さいごのひとはたってまつ。ぜんぶのれつがそろったら、いっしょにいってゴール！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ルールは活動の前に1回だけ。守れたら、終わってから「ルールを守れたね」と1つほめる。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早く終わった組・2回目にだけ出す。全員に同時に出すと、最初のルールが崩れる。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締め。ふりかえりカードの1行は、この画面のまま書かせてよい（言えた英語を1つ）。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49928" y="960120"/>
            <a:ext cx="329184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449928" y="96012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かつどう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72865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せかいのあいさつリレー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914400" y="338328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話すこと｜クラス全体（列ごと）｜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39776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世界のあいさつ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712568" y="4800600"/>
            <a:ext cx="676656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2712568" y="4800600"/>
            <a:ext cx="6766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やりかたを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見て、えいごで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やってみよう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やりかた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31920" y="384048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じゅんばんで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すすめるよ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188720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34416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344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28800" y="1243584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Make teams (rows).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828800" y="1671523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れつごとにチームになる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2960" y="2176272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331720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3317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828800" y="2231136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Look at the card.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828800" y="2659075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せんせいがせんとうのひとにカードをみせる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2960" y="3163824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5840" y="3319272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3192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828800" y="3218688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Pass the greeting!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828800" y="3646627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そのあいさつを、うしろのひとへじゅんばんにリレー（ニーハオ→ニーハオ→…）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822960" y="4151376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05840" y="4306824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2" name="Text 20"/>
          <p:cNvSpPr/>
          <p:nvPr/>
        </p:nvSpPr>
        <p:spPr>
          <a:xfrm>
            <a:off x="1005840" y="43068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28800" y="4206240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Last in each row: stand up and say it together!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1828800" y="4634179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さいごのひとはたってまつ。ぜんぶのれつがそろったら、いっしょにいってゴール！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1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Make teams (rows).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れつごとにチームになる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2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Look at the card.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せんせいがせんとうのひとにカードをみせる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3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Pass the greeting!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そのあいさつを、うしろのひとへじゅんばんにリレー（ニーハオ→ニーハオ→…）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4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Last in each row: stand up and say it together!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さいごのひとはたってまつ。ぜんぶのれつがそろったら、いっしょにいってゴール！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ルール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23444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23444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①こえは「つぎのひとにきこえるおおきさ」で（さけばない）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42316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42316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②いいまちがえても、そのままつなぐ（ふしぎなおとになっても、それもおもしろい）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361188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1188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③さいごのひとのゴールは、チームぜんいんではくしゅ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レベルアップ！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10545775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2032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463040"/>
            <a:ext cx="9814255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レベル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は「ミックスリレー」！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りずつ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ちがうあいさつでつなぐ（まえのひととおなじのはきんし）。カードをみながらで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。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つかった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えいごを、もう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いちど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活動シートの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せかいのあいさつリレー【投影版】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2026-10-11T23:15:10Z</dcterms:created>
  <dcterms:modified xsi:type="dcterms:W3CDTF">2026-10-11T23:15:10Z</dcterms:modified>
</cp:coreProperties>
</file>