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685800"/>
            <a:ext cx="10728655" cy="530352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 w="19050">
            <a:solidFill>
              <a:srgbClr val="CBE3D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88720" y="1051560"/>
            <a:ext cx="98142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小学校外国語活動 3年｜Let's Try! 1 Unit 1 対応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1188720" y="1691640"/>
            <a:ext cx="981425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あいさつカード（時間と あいさつ）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4861408" y="3200400"/>
            <a:ext cx="2468880" cy="502920"/>
          </a:xfrm>
          <a:prstGeom prst="roundRect">
            <a:avLst>
              <a:gd name="adj" fmla="val 49091"/>
            </a:avLst>
          </a:prstGeom>
          <a:solidFill>
            <a:srgbClr val="2979AE"/>
          </a:solidFill>
          <a:ln/>
        </p:spPr>
      </p:sp>
      <p:sp>
        <p:nvSpPr>
          <p:cNvPr id="6" name="Text 4"/>
          <p:cNvSpPr/>
          <p:nvPr/>
        </p:nvSpPr>
        <p:spPr>
          <a:xfrm>
            <a:off x="4861408" y="320040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投影版（Premium）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88720" y="3977640"/>
            <a:ext cx="981425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単元テーマ: 世界のあいさつ・名前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71600" y="4480560"/>
            <a:ext cx="9448495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Hello!・Good morning.・Good afternoon.・Good evening.・Good night.・Goodbye.・See you.・Nice to meet you.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小学校版｜eigo-kyozai-lab.com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107286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つかい方（先生用）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731520" y="1325880"/>
            <a:ext cx="10728655" cy="1060704"/>
          </a:xfrm>
          <a:prstGeom prst="roundRect">
            <a:avLst>
              <a:gd name="adj" fmla="val 8621"/>
            </a:avLst>
          </a:prstGeom>
          <a:solidFill>
            <a:srgbClr val="EAF4FB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60120" y="1435608"/>
            <a:ext cx="283464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① 3まいで1語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40480" y="1435608"/>
            <a:ext cx="7345375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「クイズ → 絵 → ことば」の順。クイズで当てて、絵で答え合わせ、ことばでリピート。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2532888"/>
            <a:ext cx="10728655" cy="1060704"/>
          </a:xfrm>
          <a:prstGeom prst="roundRect">
            <a:avLst>
              <a:gd name="adj" fmla="val 8621"/>
            </a:avLst>
          </a:prstGeom>
          <a:solidFill>
            <a:srgbClr val="EAF4FB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2642616"/>
            <a:ext cx="283464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② クイズは2しゅるい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3840480" y="2642616"/>
            <a:ext cx="7345375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かげクイズ（影で当てる）と、かくれんぼクイズ（上だけ見せる）。影にすると見分けがつかない絵は、かくれんぼになります。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731520" y="3739896"/>
            <a:ext cx="10728655" cy="1060704"/>
          </a:xfrm>
          <a:prstGeom prst="roundRect">
            <a:avLst>
              <a:gd name="adj" fmla="val 8621"/>
            </a:avLst>
          </a:prstGeom>
          <a:solidFill>
            <a:srgbClr val="EAF4FB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3849624"/>
            <a:ext cx="283464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③ 進め方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3840480" y="3849624"/>
            <a:ext cx="7345375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5秒だまって待つ。ヒントは「なかま → 大きさ → 色」の順（色は最後。答えそのものだから）。日本語で答えてOK、英語で受け返してからクリック。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31520" y="4946904"/>
            <a:ext cx="10728655" cy="1060704"/>
          </a:xfrm>
          <a:prstGeom prst="roundRect">
            <a:avLst>
              <a:gd name="adj" fmla="val 8621"/>
            </a:avLst>
          </a:prstGeom>
          <a:solidFill>
            <a:srgbClr val="EAF4FB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60120" y="5056632"/>
            <a:ext cx="283464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紙のカードと同じ8枚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3840480" y="5056632"/>
            <a:ext cx="7345375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印刷用のPDFカード（無料）と同じ絵・同じ順番。1回で全部やらず8枚ずつでも。2回目からはクイズで止まらずクリックでOK。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小学校版｜eigo-kyozai-lab.com｜学校・授業での利用は自由（再配布・販売はご遠慮ください）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What's this?</a:t>
            </a:r>
            <a:endParaRPr lang="en-US" sz="3000" dirty="0"/>
          </a:p>
        </p:txBody>
      </p:sp>
      <p:pic>
        <p:nvPicPr>
          <p:cNvPr id="3" name="Image 0" descr="C:\Users\tonto\eigo-kyozai-lab\scripts\es\out\pptx-png-sil\fe788f2972ff07c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4128" y="1051560"/>
            <a:ext cx="4663440" cy="46634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かげクイズ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 / 8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fe788f2972ff07c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968" y="777240"/>
            <a:ext cx="493776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865815" y="457200"/>
            <a:ext cx="777240" cy="7772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4" name="Text 1"/>
          <p:cNvSpPr/>
          <p:nvPr/>
        </p:nvSpPr>
        <p:spPr>
          <a:xfrm>
            <a:off x="10865815" y="457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 / 8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fe788f2972ff07c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008" y="457200"/>
            <a:ext cx="429768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846320"/>
            <a:ext cx="1091153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Hello!</a:t>
            </a:r>
            <a:endParaRPr lang="en-US" sz="6400" dirty="0"/>
          </a:p>
        </p:txBody>
      </p:sp>
      <p:sp>
        <p:nvSpPr>
          <p:cNvPr id="4" name="Shape 1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 / 8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What's this?</a:t>
            </a:r>
            <a:endParaRPr lang="en-US" sz="3000" dirty="0"/>
          </a:p>
        </p:txBody>
      </p:sp>
      <p:pic>
        <p:nvPicPr>
          <p:cNvPr id="3" name="Image 0" descr="C:\Users\tonto\eigo-kyozai-lab\scripts\es\out\pptx-png-sil\9e0a6299d32f867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4128" y="1051560"/>
            <a:ext cx="4663440" cy="46634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かげクイズ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 / 8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9e0a6299d32f867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968" y="777240"/>
            <a:ext cx="493776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865815" y="457200"/>
            <a:ext cx="777240" cy="7772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4" name="Text 1"/>
          <p:cNvSpPr/>
          <p:nvPr/>
        </p:nvSpPr>
        <p:spPr>
          <a:xfrm>
            <a:off x="10865815" y="457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 / 8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9e0a6299d32f867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008" y="457200"/>
            <a:ext cx="429768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846320"/>
            <a:ext cx="1091153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Good morning.</a:t>
            </a:r>
            <a:endParaRPr lang="en-US" sz="6400" dirty="0"/>
          </a:p>
        </p:txBody>
      </p:sp>
      <p:sp>
        <p:nvSpPr>
          <p:cNvPr id="4" name="Shape 1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 / 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What's this?</a:t>
            </a:r>
            <a:endParaRPr lang="en-US" sz="3000" dirty="0"/>
          </a:p>
        </p:txBody>
      </p:sp>
      <p:pic>
        <p:nvPicPr>
          <p:cNvPr id="3" name="Image 0" descr="C:\Users\tonto\eigo-kyozai-lab\scripts\es\out\pptx-png-sil\fb16313a7b3daad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4128" y="1051560"/>
            <a:ext cx="4663440" cy="46634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かげクイズ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 / 8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fb16313a7b3daad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968" y="777240"/>
            <a:ext cx="493776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865815" y="457200"/>
            <a:ext cx="777240" cy="7772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4" name="Text 1"/>
          <p:cNvSpPr/>
          <p:nvPr/>
        </p:nvSpPr>
        <p:spPr>
          <a:xfrm>
            <a:off x="10865815" y="457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 / 8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fb16313a7b3daad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008" y="457200"/>
            <a:ext cx="429768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846320"/>
            <a:ext cx="1091153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Good afternoon.</a:t>
            </a:r>
            <a:endParaRPr lang="en-US" sz="6400" dirty="0"/>
          </a:p>
        </p:txBody>
      </p:sp>
      <p:sp>
        <p:nvSpPr>
          <p:cNvPr id="4" name="Shape 1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 / 8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What's this?</a:t>
            </a:r>
            <a:endParaRPr lang="en-US" sz="3000" dirty="0"/>
          </a:p>
        </p:txBody>
      </p:sp>
      <p:pic>
        <p:nvPicPr>
          <p:cNvPr id="3" name="Image 0" descr="C:\Users\tonto\eigo-kyozai-lab\scripts\es\out\pptx-png-sil\adc9e355a1f5918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4128" y="1051560"/>
            <a:ext cx="4663440" cy="46634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かげクイズ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 / 8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adc9e355a1f5918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968" y="777240"/>
            <a:ext cx="493776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865815" y="457200"/>
            <a:ext cx="777240" cy="7772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4" name="Text 1"/>
          <p:cNvSpPr/>
          <p:nvPr/>
        </p:nvSpPr>
        <p:spPr>
          <a:xfrm>
            <a:off x="10865815" y="457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 / 8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adc9e355a1f5918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008" y="457200"/>
            <a:ext cx="429768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846320"/>
            <a:ext cx="1091153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Good evening.</a:t>
            </a:r>
            <a:endParaRPr lang="en-US" sz="6400" dirty="0"/>
          </a:p>
        </p:txBody>
      </p:sp>
      <p:sp>
        <p:nvSpPr>
          <p:cNvPr id="4" name="Shape 1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 / 8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What's this?</a:t>
            </a:r>
            <a:endParaRPr lang="en-US" sz="3000" dirty="0"/>
          </a:p>
        </p:txBody>
      </p:sp>
      <p:pic>
        <p:nvPicPr>
          <p:cNvPr id="3" name="Image 0" descr="C:\Users\tonto\eigo-kyozai-lab\scripts\es\out\pptx-png-sil\a89d2102011ba92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4128" y="1051560"/>
            <a:ext cx="4663440" cy="46634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かげクイズ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 / 8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a89d2102011ba92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968" y="777240"/>
            <a:ext cx="493776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865815" y="457200"/>
            <a:ext cx="777240" cy="7772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4" name="Text 1"/>
          <p:cNvSpPr/>
          <p:nvPr/>
        </p:nvSpPr>
        <p:spPr>
          <a:xfrm>
            <a:off x="10865815" y="457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 / 8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a89d2102011ba92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008" y="457200"/>
            <a:ext cx="429768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846320"/>
            <a:ext cx="1091153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Good night.</a:t>
            </a:r>
            <a:endParaRPr lang="en-US" sz="6400" dirty="0"/>
          </a:p>
        </p:txBody>
      </p:sp>
      <p:sp>
        <p:nvSpPr>
          <p:cNvPr id="4" name="Shape 1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 / 8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What's this?</a:t>
            </a:r>
            <a:endParaRPr lang="en-US" sz="3000" dirty="0"/>
          </a:p>
        </p:txBody>
      </p:sp>
      <p:pic>
        <p:nvPicPr>
          <p:cNvPr id="3" name="Image 0" descr="C:\Users\tonto\eigo-kyozai-lab\scripts\es\out\pptx-png-sil\dbaae164f53ef66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4128" y="1051560"/>
            <a:ext cx="4663440" cy="46634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かげクイズ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6 / 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dbaae164f53ef66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968" y="777240"/>
            <a:ext cx="493776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865815" y="457200"/>
            <a:ext cx="777240" cy="7772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4" name="Text 1"/>
          <p:cNvSpPr/>
          <p:nvPr/>
        </p:nvSpPr>
        <p:spPr>
          <a:xfrm>
            <a:off x="10865815" y="457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6 / 8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dbaae164f53ef66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008" y="457200"/>
            <a:ext cx="429768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846320"/>
            <a:ext cx="1091153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Goodbye.</a:t>
            </a:r>
            <a:endParaRPr lang="en-US" sz="6400" dirty="0"/>
          </a:p>
        </p:txBody>
      </p:sp>
      <p:sp>
        <p:nvSpPr>
          <p:cNvPr id="4" name="Shape 1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6 / 8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What's this?</a:t>
            </a:r>
            <a:endParaRPr lang="en-US" sz="3000" dirty="0"/>
          </a:p>
        </p:txBody>
      </p:sp>
      <p:pic>
        <p:nvPicPr>
          <p:cNvPr id="3" name="Image 0" descr="C:\Users\tonto\eigo-kyozai-lab\scripts\es\out\pptx-png-sil\9d470800be23b66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4128" y="1051560"/>
            <a:ext cx="4663440" cy="46634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かげクイズ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7 / 8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9d470800be23b66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968" y="777240"/>
            <a:ext cx="493776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865815" y="457200"/>
            <a:ext cx="777240" cy="7772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4" name="Text 1"/>
          <p:cNvSpPr/>
          <p:nvPr/>
        </p:nvSpPr>
        <p:spPr>
          <a:xfrm>
            <a:off x="10865815" y="457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7 / 8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9d470800be23b66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008" y="457200"/>
            <a:ext cx="429768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846320"/>
            <a:ext cx="1091153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See you.</a:t>
            </a:r>
            <a:endParaRPr lang="en-US" sz="6400" dirty="0"/>
          </a:p>
        </p:txBody>
      </p:sp>
      <p:sp>
        <p:nvSpPr>
          <p:cNvPr id="4" name="Shape 1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7 / 8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E9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91153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What's this?</a:t>
            </a:r>
            <a:endParaRPr lang="en-US" sz="3000" dirty="0"/>
          </a:p>
        </p:txBody>
      </p:sp>
      <p:pic>
        <p:nvPicPr>
          <p:cNvPr id="3" name="Image 0" descr="C:\Users\tonto\eigo-kyozai-lab\scripts\es\out\pptx-png-sil\1f7badcf0a69f22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4128" y="1051560"/>
            <a:ext cx="4663440" cy="46634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かげクイズ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8 / 8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1f7badcf0a69f22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6968" y="777240"/>
            <a:ext cx="493776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865815" y="457200"/>
            <a:ext cx="777240" cy="77724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4" name="Text 1"/>
          <p:cNvSpPr/>
          <p:nvPr/>
        </p:nvSpPr>
        <p:spPr>
          <a:xfrm>
            <a:off x="10865815" y="457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8 / 8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tonto\eigo-kyozai-lab\scripts\es\out\pptx-png\1f7badcf0a69f22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7008" y="457200"/>
            <a:ext cx="4297680" cy="4297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4846320"/>
            <a:ext cx="1091153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Nice to meet you.</a:t>
            </a:r>
            <a:endParaRPr lang="en-US" sz="6400" dirty="0"/>
          </a:p>
        </p:txBody>
      </p:sp>
      <p:sp>
        <p:nvSpPr>
          <p:cNvPr id="4" name="Shape 1"/>
          <p:cNvSpPr/>
          <p:nvPr/>
        </p:nvSpPr>
        <p:spPr>
          <a:xfrm>
            <a:off x="10728655" y="6291072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 w="12700">
            <a:solidFill>
              <a:srgbClr val="CBE3D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728655" y="6291072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5A38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8 / 8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ツクエトマド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あいさつカード（時間と あいさつ）【投影版】</dc:title>
  <dc:subject>PptxGenJS Presentation</dc:subject>
  <dc:creator>英語教材ラボ 小学校版</dc:creator>
  <cp:lastModifiedBy>英語教材ラボ 小学校版</cp:lastModifiedBy>
  <cp:revision>1</cp:revision>
  <dcterms:created xsi:type="dcterms:W3CDTF">2026-08-14T10:25:43Z</dcterms:created>
  <dcterms:modified xsi:type="dcterms:W3CDTF">2026-08-14T10:25:43Z</dcterms:modified>
</cp:coreProperties>
</file>