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活動シート（es3-hello-act2）の投影版。ねらい: 世界のあいさつを聞いてまね、言語によってあいさつも身ぶりもちがうことに気づく。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映像や音源（Let's Try!付属）があれば本物の音声を優先。なければカタカナ読みで堂々とやってよい（目的は正確な発音ではなく「ちがいへの気づき」） ／ 「おじぎの深さがちがう」「手を合わせるのが神社みたい」のようなつぶやきが出たら板書して拾う。ここが言語・文化への気づきを見取る場面（記録に残すのは第2時） ／ ALTが来る日なら、ALTの出身地・話せる言語のあいさつを1番に。子どもの食いつきがまるで違う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「Listen. (Teacher: Namaste!)」をゆっくり2回。言いながら動きを見せる（指さす・取る・立つなど）。子どもへの日本語: 先生（またはALT・映像）があいさつを言う。子どもはよく聞く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「Repeat and do the gesture.」をゆっくり2回。言いながら動きを見せる（指さす・取る・立つなど）。子どもへの日本語: みんなでまねして言いながら、下の表のジェスチャーをする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「Quiz time! Gesture only.」をゆっくり2回。言いながら動きを見せる（指さす・取る・立つなど）。子どもへの日本語: 先生がジェスチャーだけを見せる→どのあいさつか、みんなで言う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「Which one do you like?」をゆっくり2回。言いながら動きを見せる（指さす・取る・立つなど）。子どもへの日本語: 「どのあいさつがすき？」を聞いて、気づきを引き出す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せかいのあいさつ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ジェスチャーごっこ（先生用・進行シート）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聞くこと・文化への気づき｜クラス全体｜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20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世界のあいさつ・名前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見て、えいごで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やりかた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じゅんばんで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すすめるよ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Listen. (Teacher: Namaste!)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先生（または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・映像）があいさつを言う。子どもはよく聞く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Repeat and do the gesture.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みんなでまねして言いながら、下の表のジェスチャーをする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Quiz time! Gesture only.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先生がジェスチャーだけを見せる→どのあいさつか、みんなで言う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Which one do you like?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「どのあいさつがすき？」を聞いて、気づきを引き出す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Listen. (Teacher: Namaste!)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先生（または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・映像）があいさつを言う。子どもはよく聞く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Repeat and do the gesture.</a:t>
            </a:r>
            <a:endParaRPr lang="en-US" sz="43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みんなでまねして言いながら、下の表のジェスチャーをする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Quiz time! Gesture only.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先生がジェスチャーだけを見せる→どのあいさつか、みんなで言う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1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Which one do you like?</a:t>
            </a:r>
            <a:endParaRPr lang="en-US" sz="51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「どのあいさつがすき？」を聞いて、気づきを引き出す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①はつおんは「にせもの」でいい。まねしようとすることがりっぱ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②ジェスチャーはおおげさに！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③しずかにやるあいさつ（おじぎ）は、しずかさもまねする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むずかしいラウンドは「こたえずにジェスチャーだけかえす」。先生が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ナマステ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と言ったら、声を出さずに合掌でかえす（点数はつけない）。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小学校外国語活動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3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Try! 1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つかった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えいごを、もう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いちど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せかいのあいさつ ジェスチャーごっこ（先生用・進行シート）【投影版】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2026-10-11T23:15:10Z</dcterms:created>
  <dcterms:modified xsi:type="dcterms:W3CDTF">2026-10-11T23:15:10Z</dcterms:modified>
</cp:coreProperties>
</file>