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活動シート（es3-hello-act1）の投影版。ねらい: Hello, I'm ◯◯. を、となりの友だちへ順番につないでいく。全員が1回ずつ「言う・言われる」を体験する。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最初の1周は先生の隣に「声の大きい子」を置くとテンポが決まる。つまった子の救済は「いっしょに言おう」（先生が並走） ／ 2周目をするなら、速さではなくジェスチャーをつけて回す。時間は計らない（クラス記録にすると、つまった子に目が集まり、ルール①の「せかさない」とぶつかる） ／ 円が作れない教室なら列ごとのリレーでよい。最後の子がゴールしたら全員で Hello! と言って締める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「Make a big circle.」をゆっくり2回。言いながら動きを見せる（指さす・取る・立つなど）。子どもへの日本語: クラスぜんいんで、おおきなえんになる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「Teacher: Hello, I'm Tanaka.」をゆっくり2回。言いながら動きを見せる（指さす・取る・立つなど）。子どもへの日本語: せんせいからスタート。となりのこのほうをむいて、Hello, I'm ◯◯.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「Pass it on! Hello, I'm ....」をゆっくり2回。言いながら動きを見せる（指さす・取る・立つなど）。子どもへの日本語: いわれたこは Hello! とこたえて、こんどはとなりのこへつなぐ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「One more time, with a gesture!」をゆっくり2回。言いながら動きを見せる（指さす・取る・立つなど）。子どもへの日本語: じかんがあれば、2かいめはジェスチャーもつけて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かつどう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ハロー・チェーン（となりへ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つなごう！）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話すこと（やり取り）｜クラス全体（円）｜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世界のあいさつ・名前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見て、えいごで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じゅんばんで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すすめるよ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Make a big circle.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クラスぜんいんで、おおきなえんになる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Teacher: Hello, I'm Tanaka.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せんせいからスタート。となりのこのほうをむいて、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Hello, I'm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◯◯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Pass it on! Hello, I'm ....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いわれたこは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Hello!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とこたえて、こんどはとなりのこへつなぐ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One more time, with a gesture!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じかんがあれば、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かいめはジェスチャーもつけて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Make a big circle.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クラスぜんいんで、おおきなえんになる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Teacher: Hello, I'm Tanaka.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せんせいからスタート。となりのこのほうをむいて、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Hello, I'm 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◯◯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.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Pass it on! Hello, I'm ....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いわれたこは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Hello! 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とこたえて、こんどはとなりのこへつなぐ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One more time, with a gesture!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じかんがあれば、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かいめはジェスチャーもつけて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①まえのひとがつまっても、せかさない（まってあげるのもあいさつ）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②わらうのは「いっしょに」だけ。ひとのまちがいをわらわない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かいめは、ジェスチャーもつけてみよう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つぎのチェーンは「じかんのあいさつ」で！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せんせいがカードをあげたら、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morning! 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にへんしんしてつなごう。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つかった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えいごを、もう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いちど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ハロー・チェーン（となりへ つなごう！）【投影版】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2026-10-11T23:15:09Z</dcterms:created>
  <dcterms:modified xsi:type="dcterms:W3CDTF">2026-10-11T23:15:09Z</dcterms:modified>
</cp:coreProperties>
</file>